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1415A18-A195-4196-961A-A25D25A66700}" v="1" dt="2023-04-05T10:06:42.38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uitsma, D.W.P.M. (Daniel)" userId="aab17d33-b89b-4526-b7c1-165dab8f619f" providerId="ADAL" clId="{D1415A18-A195-4196-961A-A25D25A66700}"/>
    <pc:docChg chg="custSel addSld delSld modSld">
      <pc:chgData name="Fluitsma, D.W.P.M. (Daniel)" userId="aab17d33-b89b-4526-b7c1-165dab8f619f" providerId="ADAL" clId="{D1415A18-A195-4196-961A-A25D25A66700}" dt="2023-04-05T10:10:34.952" v="1480" actId="113"/>
      <pc:docMkLst>
        <pc:docMk/>
      </pc:docMkLst>
      <pc:sldChg chg="modSp mod">
        <pc:chgData name="Fluitsma, D.W.P.M. (Daniel)" userId="aab17d33-b89b-4526-b7c1-165dab8f619f" providerId="ADAL" clId="{D1415A18-A195-4196-961A-A25D25A66700}" dt="2023-04-05T10:09:54.212" v="1472" actId="113"/>
        <pc:sldMkLst>
          <pc:docMk/>
          <pc:sldMk cId="2639942936" sldId="259"/>
        </pc:sldMkLst>
        <pc:spChg chg="mod">
          <ac:chgData name="Fluitsma, D.W.P.M. (Daniel)" userId="aab17d33-b89b-4526-b7c1-165dab8f619f" providerId="ADAL" clId="{D1415A18-A195-4196-961A-A25D25A66700}" dt="2023-04-05T10:09:54.212" v="1472" actId="113"/>
          <ac:spMkLst>
            <pc:docMk/>
            <pc:sldMk cId="2639942936" sldId="259"/>
            <ac:spMk id="3" creationId="{F84DEE19-BFC4-3FD4-E4F8-EA097A9000D7}"/>
          </ac:spMkLst>
        </pc:spChg>
      </pc:sldChg>
      <pc:sldChg chg="modSp mod">
        <pc:chgData name="Fluitsma, D.W.P.M. (Daniel)" userId="aab17d33-b89b-4526-b7c1-165dab8f619f" providerId="ADAL" clId="{D1415A18-A195-4196-961A-A25D25A66700}" dt="2023-04-05T10:02:16.341" v="150" actId="20577"/>
        <pc:sldMkLst>
          <pc:docMk/>
          <pc:sldMk cId="3390914599" sldId="261"/>
        </pc:sldMkLst>
        <pc:spChg chg="mod">
          <ac:chgData name="Fluitsma, D.W.P.M. (Daniel)" userId="aab17d33-b89b-4526-b7c1-165dab8f619f" providerId="ADAL" clId="{D1415A18-A195-4196-961A-A25D25A66700}" dt="2023-04-05T10:01:43.209" v="26" actId="20577"/>
          <ac:spMkLst>
            <pc:docMk/>
            <pc:sldMk cId="3390914599" sldId="261"/>
            <ac:spMk id="2" creationId="{701ABB26-8207-C0AC-93BF-BC068C5F81CF}"/>
          </ac:spMkLst>
        </pc:spChg>
        <pc:spChg chg="mod">
          <ac:chgData name="Fluitsma, D.W.P.M. (Daniel)" userId="aab17d33-b89b-4526-b7c1-165dab8f619f" providerId="ADAL" clId="{D1415A18-A195-4196-961A-A25D25A66700}" dt="2023-04-05T10:02:16.341" v="150" actId="20577"/>
          <ac:spMkLst>
            <pc:docMk/>
            <pc:sldMk cId="3390914599" sldId="261"/>
            <ac:spMk id="3" creationId="{07DD09BC-A4AE-D5D0-FE4E-962AAB5F9C05}"/>
          </ac:spMkLst>
        </pc:spChg>
      </pc:sldChg>
      <pc:sldChg chg="modSp mod">
        <pc:chgData name="Fluitsma, D.W.P.M. (Daniel)" userId="aab17d33-b89b-4526-b7c1-165dab8f619f" providerId="ADAL" clId="{D1415A18-A195-4196-961A-A25D25A66700}" dt="2023-04-05T10:03:54.768" v="452" actId="5793"/>
        <pc:sldMkLst>
          <pc:docMk/>
          <pc:sldMk cId="4282494942" sldId="262"/>
        </pc:sldMkLst>
        <pc:spChg chg="mod">
          <ac:chgData name="Fluitsma, D.W.P.M. (Daniel)" userId="aab17d33-b89b-4526-b7c1-165dab8f619f" providerId="ADAL" clId="{D1415A18-A195-4196-961A-A25D25A66700}" dt="2023-04-05T10:02:34.529" v="187" actId="20577"/>
          <ac:spMkLst>
            <pc:docMk/>
            <pc:sldMk cId="4282494942" sldId="262"/>
            <ac:spMk id="2" creationId="{63A771FE-CC8A-0A33-C72F-E9A56B018AC7}"/>
          </ac:spMkLst>
        </pc:spChg>
        <pc:spChg chg="mod">
          <ac:chgData name="Fluitsma, D.W.P.M. (Daniel)" userId="aab17d33-b89b-4526-b7c1-165dab8f619f" providerId="ADAL" clId="{D1415A18-A195-4196-961A-A25D25A66700}" dt="2023-04-05T10:03:54.768" v="452" actId="5793"/>
          <ac:spMkLst>
            <pc:docMk/>
            <pc:sldMk cId="4282494942" sldId="262"/>
            <ac:spMk id="3" creationId="{9F6851E2-47EA-AA6F-4347-59242D3AB1CF}"/>
          </ac:spMkLst>
        </pc:spChg>
      </pc:sldChg>
      <pc:sldChg chg="modSp mod">
        <pc:chgData name="Fluitsma, D.W.P.M. (Daniel)" userId="aab17d33-b89b-4526-b7c1-165dab8f619f" providerId="ADAL" clId="{D1415A18-A195-4196-961A-A25D25A66700}" dt="2023-04-05T10:05:30.219" v="752" actId="20577"/>
        <pc:sldMkLst>
          <pc:docMk/>
          <pc:sldMk cId="1548081166" sldId="263"/>
        </pc:sldMkLst>
        <pc:spChg chg="mod">
          <ac:chgData name="Fluitsma, D.W.P.M. (Daniel)" userId="aab17d33-b89b-4526-b7c1-165dab8f619f" providerId="ADAL" clId="{D1415A18-A195-4196-961A-A25D25A66700}" dt="2023-04-05T10:04:12.469" v="481" actId="20577"/>
          <ac:spMkLst>
            <pc:docMk/>
            <pc:sldMk cId="1548081166" sldId="263"/>
            <ac:spMk id="2" creationId="{5ABC5E71-D4B1-F0E0-6EA7-17806EC23692}"/>
          </ac:spMkLst>
        </pc:spChg>
        <pc:spChg chg="mod">
          <ac:chgData name="Fluitsma, D.W.P.M. (Daniel)" userId="aab17d33-b89b-4526-b7c1-165dab8f619f" providerId="ADAL" clId="{D1415A18-A195-4196-961A-A25D25A66700}" dt="2023-04-05T10:05:30.219" v="752" actId="20577"/>
          <ac:spMkLst>
            <pc:docMk/>
            <pc:sldMk cId="1548081166" sldId="263"/>
            <ac:spMk id="3" creationId="{95D67486-CB77-33EA-AB0C-7E2C7A054B8C}"/>
          </ac:spMkLst>
        </pc:spChg>
      </pc:sldChg>
      <pc:sldChg chg="modSp new mod">
        <pc:chgData name="Fluitsma, D.W.P.M. (Daniel)" userId="aab17d33-b89b-4526-b7c1-165dab8f619f" providerId="ADAL" clId="{D1415A18-A195-4196-961A-A25D25A66700}" dt="2023-04-05T10:10:34.952" v="1480" actId="113"/>
        <pc:sldMkLst>
          <pc:docMk/>
          <pc:sldMk cId="4174197694" sldId="264"/>
        </pc:sldMkLst>
        <pc:spChg chg="mod">
          <ac:chgData name="Fluitsma, D.W.P.M. (Daniel)" userId="aab17d33-b89b-4526-b7c1-165dab8f619f" providerId="ADAL" clId="{D1415A18-A195-4196-961A-A25D25A66700}" dt="2023-04-05T10:05:44.679" v="799" actId="20577"/>
          <ac:spMkLst>
            <pc:docMk/>
            <pc:sldMk cId="4174197694" sldId="264"/>
            <ac:spMk id="2" creationId="{C227D285-B467-2B20-6123-F4A5EB241B58}"/>
          </ac:spMkLst>
        </pc:spChg>
        <pc:spChg chg="mod">
          <ac:chgData name="Fluitsma, D.W.P.M. (Daniel)" userId="aab17d33-b89b-4526-b7c1-165dab8f619f" providerId="ADAL" clId="{D1415A18-A195-4196-961A-A25D25A66700}" dt="2023-04-05T10:10:34.952" v="1480" actId="113"/>
          <ac:spMkLst>
            <pc:docMk/>
            <pc:sldMk cId="4174197694" sldId="264"/>
            <ac:spMk id="3" creationId="{ED9837EF-988B-C179-A1A1-686398CAEB0E}"/>
          </ac:spMkLst>
        </pc:spChg>
      </pc:sldChg>
      <pc:sldChg chg="new del">
        <pc:chgData name="Fluitsma, D.W.P.M. (Daniel)" userId="aab17d33-b89b-4526-b7c1-165dab8f619f" providerId="ADAL" clId="{D1415A18-A195-4196-961A-A25D25A66700}" dt="2023-04-05T10:09:17.914" v="1468" actId="2696"/>
        <pc:sldMkLst>
          <pc:docMk/>
          <pc:sldMk cId="53857134" sldId="265"/>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9F4880-E82D-83C1-5304-CDCBA52B16A7}"/>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EB9AB811-5436-EAFC-45A8-D4A178B1E4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6361C01D-AFD0-6AD8-E301-A738D1D48DC8}"/>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5" name="Tijdelijke aanduiding voor voettekst 4">
            <a:extLst>
              <a:ext uri="{FF2B5EF4-FFF2-40B4-BE49-F238E27FC236}">
                <a16:creationId xmlns:a16="http://schemas.microsoft.com/office/drawing/2014/main" id="{F3B9170C-F385-CDA4-02E9-8D8D0C43543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2ED4670-F08E-F4E4-15CA-FD05773CB903}"/>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400392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620B1DF-4152-BF8B-81EE-BE16C353408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EC79C1E6-26FA-7C55-BD3B-7CC84DD759E5}"/>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0A121BAA-FAD3-7027-2729-45C2CC91BF6C}"/>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5" name="Tijdelijke aanduiding voor voettekst 4">
            <a:extLst>
              <a:ext uri="{FF2B5EF4-FFF2-40B4-BE49-F238E27FC236}">
                <a16:creationId xmlns:a16="http://schemas.microsoft.com/office/drawing/2014/main" id="{0C5F488B-6C37-CD13-7036-5800BD7524F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3F0134A-021A-CEED-0112-68FB4587D4F6}"/>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2137359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FFA90C8F-6511-6056-7F73-FA99F4D661AD}"/>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25CBEFC4-3CBD-0FD8-0194-6AAEAC58B555}"/>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CC850B3-C75D-3F78-3115-469DF8B74A32}"/>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5" name="Tijdelijke aanduiding voor voettekst 4">
            <a:extLst>
              <a:ext uri="{FF2B5EF4-FFF2-40B4-BE49-F238E27FC236}">
                <a16:creationId xmlns:a16="http://schemas.microsoft.com/office/drawing/2014/main" id="{0FF318E7-1DC5-B6B5-2E08-6C41C993505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75C93F8-87B8-9527-21BD-46AA9C9257B9}"/>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2296381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F91993-3FD4-08D9-F22A-85661C3BEF31}"/>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E5DD93CE-8B13-CC88-D0ED-6FD1B094CE6D}"/>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5C382D2-AE79-FE05-2B6C-642E9D4A7AE3}"/>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5" name="Tijdelijke aanduiding voor voettekst 4">
            <a:extLst>
              <a:ext uri="{FF2B5EF4-FFF2-40B4-BE49-F238E27FC236}">
                <a16:creationId xmlns:a16="http://schemas.microsoft.com/office/drawing/2014/main" id="{4BB2F470-AD3B-CC5F-9CE3-4896A75D81B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319C10D-361B-2DE6-4EE3-718368EB09B1}"/>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14647485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EFBCAF-916D-B821-1BA6-5E039ECA66F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E0814FE-C907-5DF8-A914-34444E6C09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EC895066-4513-81EF-51D0-925DE53DEA83}"/>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5" name="Tijdelijke aanduiding voor voettekst 4">
            <a:extLst>
              <a:ext uri="{FF2B5EF4-FFF2-40B4-BE49-F238E27FC236}">
                <a16:creationId xmlns:a16="http://schemas.microsoft.com/office/drawing/2014/main" id="{9B689C25-DAC9-5241-253B-4284E99D674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4237B31-3A0A-C6E4-AC30-73BE2BE24AA3}"/>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516254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F469B6-DE7D-1036-C02B-0AF5CBE929E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CDDAE6F-00CA-C086-BF5E-7173CCD035C7}"/>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1DDD3B08-588D-9B2F-4308-D62036CA85AE}"/>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9F4D515C-7EF9-52A6-59EC-8823D8E9266A}"/>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6" name="Tijdelijke aanduiding voor voettekst 5">
            <a:extLst>
              <a:ext uri="{FF2B5EF4-FFF2-40B4-BE49-F238E27FC236}">
                <a16:creationId xmlns:a16="http://schemas.microsoft.com/office/drawing/2014/main" id="{36A435F2-73B8-6BBB-C4F4-4A47F804E1E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5DE22A0-59E3-49A8-B0E7-EFB9C2FC020E}"/>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304844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0EE9B2-0C54-9AD0-BCAE-E62A04479086}"/>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D5A6158-86AB-770A-27EC-9B5712BCE3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BCA438F5-6911-5240-996F-B087BC8C023A}"/>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929F9638-C67D-5127-0844-D3A37327BD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B408132-6857-8AC6-E4A3-B6EFF6ED28A4}"/>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EB31594E-6E74-1886-5CE0-E33E25412E8F}"/>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8" name="Tijdelijke aanduiding voor voettekst 7">
            <a:extLst>
              <a:ext uri="{FF2B5EF4-FFF2-40B4-BE49-F238E27FC236}">
                <a16:creationId xmlns:a16="http://schemas.microsoft.com/office/drawing/2014/main" id="{A707DFCF-602A-DC57-99A3-CE71634E5C3F}"/>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19C382CD-1E65-392C-1DF7-E00311C58DE1}"/>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1948082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4ED21E-F0DC-E315-7DA3-52B5E86F5F82}"/>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2EA3808-3A95-4367-C7F0-626CD096ECAA}"/>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4" name="Tijdelijke aanduiding voor voettekst 3">
            <a:extLst>
              <a:ext uri="{FF2B5EF4-FFF2-40B4-BE49-F238E27FC236}">
                <a16:creationId xmlns:a16="http://schemas.microsoft.com/office/drawing/2014/main" id="{C225A45F-4C22-FD3C-8C42-EC05C07C1057}"/>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2EEE6E4C-BF5D-D884-FF2D-51D92A952F4A}"/>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650005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62D93236-454B-8615-8DDD-E8E0BE4756B2}"/>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3" name="Tijdelijke aanduiding voor voettekst 2">
            <a:extLst>
              <a:ext uri="{FF2B5EF4-FFF2-40B4-BE49-F238E27FC236}">
                <a16:creationId xmlns:a16="http://schemas.microsoft.com/office/drawing/2014/main" id="{114C72C8-F13D-4C3E-F1BB-3F9C22E1A89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F3B2A52-A9AE-81C5-3A72-CD448BF2169D}"/>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200863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D05FDF-9DD0-49FB-3D2B-3D1F72D221E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66D70D9-4A30-5B31-9D72-1C6D025F8D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23A96CE4-4EC8-2450-A409-D65D7CF475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919AEC28-2201-863F-2554-F0C2A403D306}"/>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6" name="Tijdelijke aanduiding voor voettekst 5">
            <a:extLst>
              <a:ext uri="{FF2B5EF4-FFF2-40B4-BE49-F238E27FC236}">
                <a16:creationId xmlns:a16="http://schemas.microsoft.com/office/drawing/2014/main" id="{7424A37F-0DFE-FF47-AD9D-0E754878801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50CF4DA8-7ADF-30CE-EBAB-3F4C60814B41}"/>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2080049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4F1FE5-0481-C326-6D4C-6925F693F1A0}"/>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698273B-803E-878B-E672-7ADD0727C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83DD294-A280-4E0E-3EA3-5DA3108A63C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BFF7D7E0-9345-0F57-ABDE-1B26B3270A44}"/>
              </a:ext>
            </a:extLst>
          </p:cNvPr>
          <p:cNvSpPr>
            <a:spLocks noGrp="1"/>
          </p:cNvSpPr>
          <p:nvPr>
            <p:ph type="dt" sz="half" idx="10"/>
          </p:nvPr>
        </p:nvSpPr>
        <p:spPr/>
        <p:txBody>
          <a:bodyPr/>
          <a:lstStyle/>
          <a:p>
            <a:fld id="{A69429AA-9242-4C45-8B50-13615C9AA8B3}" type="datetimeFigureOut">
              <a:rPr lang="nl-NL" smtClean="0"/>
              <a:t>5-4-2023</a:t>
            </a:fld>
            <a:endParaRPr lang="nl-NL"/>
          </a:p>
        </p:txBody>
      </p:sp>
      <p:sp>
        <p:nvSpPr>
          <p:cNvPr id="6" name="Tijdelijke aanduiding voor voettekst 5">
            <a:extLst>
              <a:ext uri="{FF2B5EF4-FFF2-40B4-BE49-F238E27FC236}">
                <a16:creationId xmlns:a16="http://schemas.microsoft.com/office/drawing/2014/main" id="{52077B1D-171E-C840-F0A1-94764133887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3A80365-B9FF-62A3-3DE2-CAB4FCB2DDAC}"/>
              </a:ext>
            </a:extLst>
          </p:cNvPr>
          <p:cNvSpPr>
            <a:spLocks noGrp="1"/>
          </p:cNvSpPr>
          <p:nvPr>
            <p:ph type="sldNum" sz="quarter" idx="12"/>
          </p:nvPr>
        </p:nvSpPr>
        <p:spPr/>
        <p:txBody>
          <a:bodyPr/>
          <a:lstStyle/>
          <a:p>
            <a:fld id="{851BA0BB-D04B-4A48-AEC1-59ACBC37DEA5}" type="slidenum">
              <a:rPr lang="nl-NL" smtClean="0"/>
              <a:t>‹nr.›</a:t>
            </a:fld>
            <a:endParaRPr lang="nl-NL"/>
          </a:p>
        </p:txBody>
      </p:sp>
    </p:spTree>
    <p:extLst>
      <p:ext uri="{BB962C8B-B14F-4D97-AF65-F5344CB8AC3E}">
        <p14:creationId xmlns:p14="http://schemas.microsoft.com/office/powerpoint/2010/main" val="1899160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9999E55-D86A-9270-995D-89D5D797BF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369E6687-639D-04B0-BDFA-0C1F628B7EB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21B54DA-A5B8-7808-63B5-3CABA8ACD8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9429AA-9242-4C45-8B50-13615C9AA8B3}" type="datetimeFigureOut">
              <a:rPr lang="nl-NL" smtClean="0"/>
              <a:t>5-4-2023</a:t>
            </a:fld>
            <a:endParaRPr lang="nl-NL"/>
          </a:p>
        </p:txBody>
      </p:sp>
      <p:sp>
        <p:nvSpPr>
          <p:cNvPr id="5" name="Tijdelijke aanduiding voor voettekst 4">
            <a:extLst>
              <a:ext uri="{FF2B5EF4-FFF2-40B4-BE49-F238E27FC236}">
                <a16:creationId xmlns:a16="http://schemas.microsoft.com/office/drawing/2014/main" id="{0DDF7F86-0F71-C61E-436B-7C534C1094D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8F2F4971-81BF-E565-991F-603A99B3B4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1BA0BB-D04B-4A48-AEC1-59ACBC37DEA5}" type="slidenum">
              <a:rPr lang="nl-NL" smtClean="0"/>
              <a:t>‹nr.›</a:t>
            </a:fld>
            <a:endParaRPr lang="nl-NL"/>
          </a:p>
        </p:txBody>
      </p:sp>
    </p:spTree>
    <p:extLst>
      <p:ext uri="{BB962C8B-B14F-4D97-AF65-F5344CB8AC3E}">
        <p14:creationId xmlns:p14="http://schemas.microsoft.com/office/powerpoint/2010/main" val="31113554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8DE8625A-EBAA-670A-47AB-ABD26FD0A188}"/>
              </a:ext>
            </a:extLst>
          </p:cNvPr>
          <p:cNvSpPr>
            <a:spLocks noGrp="1"/>
          </p:cNvSpPr>
          <p:nvPr>
            <p:ph type="title"/>
          </p:nvPr>
        </p:nvSpPr>
        <p:spPr/>
        <p:txBody>
          <a:bodyPr/>
          <a:lstStyle/>
          <a:p>
            <a:r>
              <a:rPr lang="en-US" dirty="0"/>
              <a:t>H6: Het </a:t>
            </a:r>
            <a:r>
              <a:rPr lang="en-US" dirty="0" err="1"/>
              <a:t>parlement</a:t>
            </a:r>
            <a:endParaRPr lang="nl-NL" dirty="0"/>
          </a:p>
        </p:txBody>
      </p:sp>
      <p:sp>
        <p:nvSpPr>
          <p:cNvPr id="5" name="Tijdelijke aanduiding voor inhoud 4">
            <a:extLst>
              <a:ext uri="{FF2B5EF4-FFF2-40B4-BE49-F238E27FC236}">
                <a16:creationId xmlns:a16="http://schemas.microsoft.com/office/drawing/2014/main" id="{0A945E7A-6B5E-617D-9A33-30EE14291460}"/>
              </a:ext>
            </a:extLst>
          </p:cNvPr>
          <p:cNvSpPr>
            <a:spLocks noGrp="1"/>
          </p:cNvSpPr>
          <p:nvPr>
            <p:ph idx="1"/>
          </p:nvPr>
        </p:nvSpPr>
        <p:spPr/>
        <p:txBody>
          <a:bodyPr/>
          <a:lstStyle/>
          <a:p>
            <a:pPr marL="0" indent="0">
              <a:buNone/>
            </a:pPr>
            <a:r>
              <a:rPr lang="en-US" dirty="0"/>
              <a:t>De twee </a:t>
            </a:r>
            <a:r>
              <a:rPr lang="en-US" dirty="0" err="1"/>
              <a:t>deelvragen</a:t>
            </a:r>
            <a:r>
              <a:rPr lang="en-US" dirty="0"/>
              <a:t> van </a:t>
            </a:r>
            <a:r>
              <a:rPr lang="en-US" dirty="0" err="1"/>
              <a:t>hoofdstuk</a:t>
            </a:r>
            <a:r>
              <a:rPr lang="en-US" dirty="0"/>
              <a:t> 6 </a:t>
            </a:r>
            <a:r>
              <a:rPr lang="en-US" dirty="0" err="1"/>
              <a:t>zijn</a:t>
            </a:r>
            <a:r>
              <a:rPr lang="en-US" dirty="0"/>
              <a:t>:</a:t>
            </a:r>
          </a:p>
          <a:p>
            <a:pPr marL="0" indent="0">
              <a:buNone/>
            </a:pPr>
            <a:endParaRPr lang="en-US" dirty="0"/>
          </a:p>
          <a:p>
            <a:pPr>
              <a:buFontTx/>
              <a:buChar char="-"/>
            </a:pPr>
            <a:r>
              <a:rPr lang="en-US" dirty="0" err="1"/>
              <a:t>Welke</a:t>
            </a:r>
            <a:r>
              <a:rPr lang="en-US" dirty="0"/>
              <a:t> taken </a:t>
            </a:r>
            <a:r>
              <a:rPr lang="en-US" dirty="0" err="1"/>
              <a:t>heeft</a:t>
            </a:r>
            <a:r>
              <a:rPr lang="en-US" dirty="0"/>
              <a:t> het </a:t>
            </a:r>
            <a:r>
              <a:rPr lang="en-US" dirty="0" err="1"/>
              <a:t>parlement</a:t>
            </a:r>
            <a:r>
              <a:rPr lang="en-US" dirty="0"/>
              <a:t>?</a:t>
            </a:r>
          </a:p>
          <a:p>
            <a:pPr>
              <a:buFontTx/>
              <a:buChar char="-"/>
            </a:pPr>
            <a:r>
              <a:rPr lang="en-US" dirty="0"/>
              <a:t>Wat </a:t>
            </a:r>
            <a:r>
              <a:rPr lang="en-US" dirty="0" err="1"/>
              <a:t>zijn</a:t>
            </a:r>
            <a:r>
              <a:rPr lang="en-US" dirty="0"/>
              <a:t> de </a:t>
            </a:r>
            <a:r>
              <a:rPr lang="en-US" dirty="0" err="1"/>
              <a:t>rechten</a:t>
            </a:r>
            <a:r>
              <a:rPr lang="en-US" dirty="0"/>
              <a:t> van het </a:t>
            </a:r>
            <a:r>
              <a:rPr lang="en-US" dirty="0" err="1"/>
              <a:t>parlement</a:t>
            </a:r>
            <a:r>
              <a:rPr lang="en-US" dirty="0"/>
              <a:t>?</a:t>
            </a:r>
            <a:endParaRPr lang="nl-NL" dirty="0"/>
          </a:p>
        </p:txBody>
      </p:sp>
    </p:spTree>
    <p:extLst>
      <p:ext uri="{BB962C8B-B14F-4D97-AF65-F5344CB8AC3E}">
        <p14:creationId xmlns:p14="http://schemas.microsoft.com/office/powerpoint/2010/main" val="2134429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D0556B2-0FC3-3117-C43B-760522181F88}"/>
              </a:ext>
            </a:extLst>
          </p:cNvPr>
          <p:cNvSpPr>
            <a:spLocks noGrp="1"/>
          </p:cNvSpPr>
          <p:nvPr>
            <p:ph type="title"/>
          </p:nvPr>
        </p:nvSpPr>
        <p:spPr/>
        <p:txBody>
          <a:bodyPr/>
          <a:lstStyle/>
          <a:p>
            <a:r>
              <a:rPr lang="en-US" dirty="0"/>
              <a:t>6.1: Wie </a:t>
            </a:r>
            <a:r>
              <a:rPr lang="en-US" dirty="0" err="1"/>
              <a:t>zitten</a:t>
            </a:r>
            <a:r>
              <a:rPr lang="en-US" dirty="0"/>
              <a:t> er in het </a:t>
            </a:r>
            <a:r>
              <a:rPr lang="en-US" dirty="0" err="1"/>
              <a:t>parlement</a:t>
            </a:r>
            <a:r>
              <a:rPr lang="en-US" dirty="0"/>
              <a:t>?</a:t>
            </a:r>
            <a:endParaRPr lang="nl-NL" dirty="0"/>
          </a:p>
        </p:txBody>
      </p:sp>
      <p:sp>
        <p:nvSpPr>
          <p:cNvPr id="3" name="Tijdelijke aanduiding voor inhoud 2">
            <a:extLst>
              <a:ext uri="{FF2B5EF4-FFF2-40B4-BE49-F238E27FC236}">
                <a16:creationId xmlns:a16="http://schemas.microsoft.com/office/drawing/2014/main" id="{5A60632D-9AA9-0159-CADD-298B2ADCB599}"/>
              </a:ext>
            </a:extLst>
          </p:cNvPr>
          <p:cNvSpPr>
            <a:spLocks noGrp="1"/>
          </p:cNvSpPr>
          <p:nvPr>
            <p:ph idx="1"/>
          </p:nvPr>
        </p:nvSpPr>
        <p:spPr/>
        <p:txBody>
          <a:bodyPr>
            <a:normAutofit fontScale="92500" lnSpcReduction="20000"/>
          </a:bodyPr>
          <a:lstStyle/>
          <a:p>
            <a:pPr marL="0" indent="0">
              <a:buNone/>
            </a:pPr>
            <a:r>
              <a:rPr lang="en-US" dirty="0" err="1"/>
              <a:t>Enkele</a:t>
            </a:r>
            <a:r>
              <a:rPr lang="en-US" dirty="0"/>
              <a:t> </a:t>
            </a:r>
            <a:r>
              <a:rPr lang="en-US" dirty="0" err="1"/>
              <a:t>begrippen</a:t>
            </a:r>
            <a:r>
              <a:rPr lang="en-US" dirty="0"/>
              <a:t>:</a:t>
            </a:r>
          </a:p>
          <a:p>
            <a:pPr marL="0" indent="0">
              <a:buNone/>
            </a:pPr>
            <a:endParaRPr lang="en-US" dirty="0"/>
          </a:p>
          <a:p>
            <a:pPr marL="0" indent="0">
              <a:buNone/>
            </a:pPr>
            <a:r>
              <a:rPr lang="en-US" dirty="0" err="1"/>
              <a:t>Parlement</a:t>
            </a:r>
            <a:r>
              <a:rPr lang="en-US" dirty="0"/>
              <a:t> </a:t>
            </a:r>
            <a:r>
              <a:rPr lang="en-US" dirty="0" err="1"/>
              <a:t>bestaat</a:t>
            </a:r>
            <a:r>
              <a:rPr lang="en-US" dirty="0"/>
              <a:t> </a:t>
            </a:r>
            <a:r>
              <a:rPr lang="en-US" dirty="0" err="1"/>
              <a:t>uit</a:t>
            </a:r>
            <a:r>
              <a:rPr lang="en-US" dirty="0"/>
              <a:t>: </a:t>
            </a:r>
            <a:r>
              <a:rPr lang="en-US" dirty="0" err="1"/>
              <a:t>Eerste</a:t>
            </a:r>
            <a:r>
              <a:rPr lang="en-US" dirty="0"/>
              <a:t> </a:t>
            </a:r>
            <a:r>
              <a:rPr lang="en-US" dirty="0" err="1"/>
              <a:t>en</a:t>
            </a:r>
            <a:r>
              <a:rPr lang="en-US" dirty="0"/>
              <a:t> </a:t>
            </a:r>
            <a:r>
              <a:rPr lang="en-US" dirty="0" err="1"/>
              <a:t>tweede</a:t>
            </a:r>
            <a:r>
              <a:rPr lang="en-US" dirty="0"/>
              <a:t> </a:t>
            </a:r>
            <a:r>
              <a:rPr lang="en-US" dirty="0" err="1"/>
              <a:t>kamer</a:t>
            </a:r>
            <a:endParaRPr lang="en-US" dirty="0"/>
          </a:p>
          <a:p>
            <a:pPr marL="0" indent="0">
              <a:buNone/>
            </a:pPr>
            <a:endParaRPr lang="en-US" dirty="0"/>
          </a:p>
          <a:p>
            <a:pPr marL="0" indent="0">
              <a:buNone/>
            </a:pPr>
            <a:r>
              <a:rPr lang="en-US" dirty="0" err="1"/>
              <a:t>Eerste</a:t>
            </a:r>
            <a:r>
              <a:rPr lang="en-US" dirty="0"/>
              <a:t> Kamer: 75 </a:t>
            </a:r>
            <a:r>
              <a:rPr lang="en-US" dirty="0" err="1"/>
              <a:t>leden</a:t>
            </a:r>
            <a:r>
              <a:rPr lang="en-US" dirty="0"/>
              <a:t>, </a:t>
            </a:r>
            <a:r>
              <a:rPr lang="en-US" dirty="0" err="1"/>
              <a:t>indirecht</a:t>
            </a:r>
            <a:r>
              <a:rPr lang="en-US" dirty="0"/>
              <a:t> </a:t>
            </a:r>
            <a:r>
              <a:rPr lang="en-US" dirty="0" err="1"/>
              <a:t>gekozen</a:t>
            </a:r>
            <a:r>
              <a:rPr lang="en-US" dirty="0"/>
              <a:t> door de </a:t>
            </a:r>
            <a:r>
              <a:rPr lang="en-US" dirty="0" err="1"/>
              <a:t>leden</a:t>
            </a:r>
            <a:r>
              <a:rPr lang="en-US" dirty="0"/>
              <a:t> van </a:t>
            </a:r>
            <a:br>
              <a:rPr lang="en-US" dirty="0"/>
            </a:br>
            <a:r>
              <a:rPr lang="en-US" dirty="0"/>
              <a:t>                         de </a:t>
            </a:r>
            <a:r>
              <a:rPr lang="en-US" dirty="0" err="1"/>
              <a:t>provinciale</a:t>
            </a:r>
            <a:r>
              <a:rPr lang="en-US" dirty="0"/>
              <a:t> </a:t>
            </a:r>
            <a:r>
              <a:rPr lang="en-US" dirty="0" err="1"/>
              <a:t>staten</a:t>
            </a:r>
            <a:r>
              <a:rPr lang="en-US" dirty="0"/>
              <a:t>.</a:t>
            </a:r>
            <a:br>
              <a:rPr lang="en-US" dirty="0"/>
            </a:br>
            <a:r>
              <a:rPr lang="en-US" dirty="0" err="1"/>
              <a:t>Tweede</a:t>
            </a:r>
            <a:r>
              <a:rPr lang="en-US" dirty="0"/>
              <a:t> Kamer: 150 </a:t>
            </a:r>
            <a:r>
              <a:rPr lang="en-US" dirty="0" err="1"/>
              <a:t>leden</a:t>
            </a:r>
            <a:r>
              <a:rPr lang="en-US" dirty="0"/>
              <a:t>, direct </a:t>
            </a:r>
            <a:r>
              <a:rPr lang="en-US" dirty="0" err="1"/>
              <a:t>gekozen</a:t>
            </a:r>
            <a:r>
              <a:rPr lang="en-US" dirty="0"/>
              <a:t> door de </a:t>
            </a:r>
            <a:r>
              <a:rPr lang="en-US" dirty="0" err="1"/>
              <a:t>bevolking</a:t>
            </a:r>
            <a:r>
              <a:rPr lang="en-US" dirty="0"/>
              <a:t>.</a:t>
            </a:r>
          </a:p>
          <a:p>
            <a:pPr marL="0" indent="0">
              <a:buNone/>
            </a:pPr>
            <a:br>
              <a:rPr lang="en-US" dirty="0"/>
            </a:br>
            <a:endParaRPr lang="en-US" dirty="0"/>
          </a:p>
          <a:p>
            <a:pPr marL="0" indent="0">
              <a:buNone/>
            </a:pPr>
            <a:r>
              <a:rPr lang="en-US" dirty="0" err="1"/>
              <a:t>Andere</a:t>
            </a:r>
            <a:r>
              <a:rPr lang="en-US" dirty="0"/>
              <a:t> </a:t>
            </a:r>
            <a:r>
              <a:rPr lang="en-US" dirty="0" err="1"/>
              <a:t>woorden</a:t>
            </a:r>
            <a:r>
              <a:rPr lang="en-US" dirty="0"/>
              <a:t> </a:t>
            </a:r>
            <a:r>
              <a:rPr lang="en-US" dirty="0" err="1"/>
              <a:t>voor</a:t>
            </a:r>
            <a:r>
              <a:rPr lang="en-US" dirty="0"/>
              <a:t> ‘ </a:t>
            </a:r>
            <a:r>
              <a:rPr lang="en-US" dirty="0" err="1"/>
              <a:t>parlement</a:t>
            </a:r>
            <a:r>
              <a:rPr lang="en-US" dirty="0"/>
              <a:t>’:</a:t>
            </a:r>
            <a:br>
              <a:rPr lang="en-US" dirty="0"/>
            </a:br>
            <a:r>
              <a:rPr lang="en-US" dirty="0"/>
              <a:t>- </a:t>
            </a:r>
            <a:r>
              <a:rPr lang="en-US" dirty="0" err="1"/>
              <a:t>volksvertegenwoordiging</a:t>
            </a:r>
            <a:endParaRPr lang="en-US" dirty="0"/>
          </a:p>
          <a:p>
            <a:pPr marL="0" indent="0">
              <a:buNone/>
            </a:pPr>
            <a:r>
              <a:rPr lang="en-US" dirty="0"/>
              <a:t>- Staten- </a:t>
            </a:r>
            <a:r>
              <a:rPr lang="en-US" dirty="0" err="1"/>
              <a:t>Generaal</a:t>
            </a:r>
            <a:endParaRPr lang="nl-NL" dirty="0"/>
          </a:p>
        </p:txBody>
      </p:sp>
    </p:spTree>
    <p:extLst>
      <p:ext uri="{BB962C8B-B14F-4D97-AF65-F5344CB8AC3E}">
        <p14:creationId xmlns:p14="http://schemas.microsoft.com/office/powerpoint/2010/main" val="2044081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5962B9-A731-7013-0ED9-4AB2E5EDDFBC}"/>
              </a:ext>
            </a:extLst>
          </p:cNvPr>
          <p:cNvSpPr>
            <a:spLocks noGrp="1"/>
          </p:cNvSpPr>
          <p:nvPr>
            <p:ph type="title"/>
          </p:nvPr>
        </p:nvSpPr>
        <p:spPr/>
        <p:txBody>
          <a:bodyPr/>
          <a:lstStyle/>
          <a:p>
            <a:r>
              <a:rPr lang="en-US" dirty="0" err="1"/>
              <a:t>Tweede</a:t>
            </a:r>
            <a:r>
              <a:rPr lang="en-US" dirty="0"/>
              <a:t> </a:t>
            </a:r>
            <a:r>
              <a:rPr lang="en-US" dirty="0" err="1"/>
              <a:t>en</a:t>
            </a:r>
            <a:r>
              <a:rPr lang="en-US" dirty="0"/>
              <a:t> </a:t>
            </a:r>
            <a:r>
              <a:rPr lang="en-US" dirty="0" err="1"/>
              <a:t>Eerste</a:t>
            </a:r>
            <a:r>
              <a:rPr lang="en-US" dirty="0"/>
              <a:t> Kamer</a:t>
            </a:r>
            <a:endParaRPr lang="nl-NL" dirty="0"/>
          </a:p>
        </p:txBody>
      </p:sp>
      <p:sp>
        <p:nvSpPr>
          <p:cNvPr id="3" name="Tijdelijke aanduiding voor inhoud 2">
            <a:extLst>
              <a:ext uri="{FF2B5EF4-FFF2-40B4-BE49-F238E27FC236}">
                <a16:creationId xmlns:a16="http://schemas.microsoft.com/office/drawing/2014/main" id="{862F009B-C01D-1FDE-E38C-C17F808776B1}"/>
              </a:ext>
            </a:extLst>
          </p:cNvPr>
          <p:cNvSpPr>
            <a:spLocks noGrp="1"/>
          </p:cNvSpPr>
          <p:nvPr>
            <p:ph idx="1"/>
          </p:nvPr>
        </p:nvSpPr>
        <p:spPr>
          <a:xfrm>
            <a:off x="838199" y="1825625"/>
            <a:ext cx="11022367" cy="4351338"/>
          </a:xfrm>
        </p:spPr>
        <p:txBody>
          <a:bodyPr>
            <a:normAutofit fontScale="92500"/>
          </a:bodyPr>
          <a:lstStyle/>
          <a:p>
            <a:pPr marL="0" indent="0">
              <a:buNone/>
            </a:pPr>
            <a:r>
              <a:rPr lang="en-US" dirty="0" err="1"/>
              <a:t>Tweede</a:t>
            </a:r>
            <a:r>
              <a:rPr lang="en-US" dirty="0"/>
              <a:t> </a:t>
            </a:r>
            <a:r>
              <a:rPr lang="en-US" dirty="0" err="1"/>
              <a:t>en</a:t>
            </a:r>
            <a:r>
              <a:rPr lang="en-US" dirty="0"/>
              <a:t> </a:t>
            </a:r>
            <a:r>
              <a:rPr lang="en-US" dirty="0" err="1"/>
              <a:t>Eerste</a:t>
            </a:r>
            <a:r>
              <a:rPr lang="en-US" dirty="0"/>
              <a:t> Kamer </a:t>
            </a:r>
            <a:r>
              <a:rPr lang="en-US" dirty="0" err="1"/>
              <a:t>hebben</a:t>
            </a:r>
            <a:r>
              <a:rPr lang="en-US" dirty="0"/>
              <a:t> </a:t>
            </a:r>
            <a:r>
              <a:rPr lang="en-US" dirty="0" err="1"/>
              <a:t>beide</a:t>
            </a:r>
            <a:r>
              <a:rPr lang="en-US" dirty="0"/>
              <a:t> de </a:t>
            </a:r>
            <a:r>
              <a:rPr lang="en-US" b="1" dirty="0" err="1"/>
              <a:t>wetgevende</a:t>
            </a:r>
            <a:r>
              <a:rPr lang="en-US" b="1" dirty="0"/>
              <a:t> </a:t>
            </a:r>
            <a:r>
              <a:rPr lang="en-US" b="1" dirty="0" err="1"/>
              <a:t>macht</a:t>
            </a:r>
            <a:r>
              <a:rPr lang="en-US" dirty="0"/>
              <a:t>.</a:t>
            </a:r>
          </a:p>
          <a:p>
            <a:pPr marL="0" indent="0">
              <a:buNone/>
            </a:pPr>
            <a:endParaRPr lang="en-US" dirty="0"/>
          </a:p>
          <a:p>
            <a:pPr marL="0" indent="0">
              <a:buNone/>
            </a:pPr>
            <a:r>
              <a:rPr lang="en-US" dirty="0" err="1"/>
              <a:t>Tweede</a:t>
            </a:r>
            <a:r>
              <a:rPr lang="en-US" dirty="0"/>
              <a:t> Kamer: (Fulltime </a:t>
            </a:r>
            <a:r>
              <a:rPr lang="en-US" dirty="0" err="1"/>
              <a:t>baan</a:t>
            </a:r>
            <a:r>
              <a:rPr lang="en-US" dirty="0"/>
              <a:t>)</a:t>
            </a:r>
          </a:p>
          <a:p>
            <a:pPr>
              <a:buFontTx/>
              <a:buChar char="-"/>
            </a:pPr>
            <a:r>
              <a:rPr lang="en-US" dirty="0" err="1"/>
              <a:t>Hebben</a:t>
            </a:r>
            <a:r>
              <a:rPr lang="en-US" dirty="0"/>
              <a:t> het </a:t>
            </a:r>
            <a:r>
              <a:rPr lang="en-US" dirty="0" err="1"/>
              <a:t>recht</a:t>
            </a:r>
            <a:r>
              <a:rPr lang="en-US" dirty="0"/>
              <a:t> van </a:t>
            </a:r>
            <a:r>
              <a:rPr lang="en-US" dirty="0" err="1"/>
              <a:t>initiatief</a:t>
            </a:r>
            <a:r>
              <a:rPr lang="en-US" dirty="0"/>
              <a:t> (</a:t>
            </a:r>
            <a:r>
              <a:rPr lang="en-US" dirty="0" err="1"/>
              <a:t>zelf</a:t>
            </a:r>
            <a:r>
              <a:rPr lang="en-US" dirty="0"/>
              <a:t> </a:t>
            </a:r>
            <a:r>
              <a:rPr lang="en-US" dirty="0" err="1"/>
              <a:t>wetsvoorstellen</a:t>
            </a:r>
            <a:r>
              <a:rPr lang="en-US" dirty="0"/>
              <a:t> </a:t>
            </a:r>
            <a:r>
              <a:rPr lang="en-US" dirty="0" err="1"/>
              <a:t>indienen</a:t>
            </a:r>
            <a:r>
              <a:rPr lang="en-US" dirty="0"/>
              <a:t>)</a:t>
            </a:r>
          </a:p>
          <a:p>
            <a:pPr>
              <a:buFontTx/>
              <a:buChar char="-"/>
            </a:pPr>
            <a:r>
              <a:rPr lang="en-US" dirty="0" err="1"/>
              <a:t>Hebben</a:t>
            </a:r>
            <a:r>
              <a:rPr lang="en-US" dirty="0"/>
              <a:t> het </a:t>
            </a:r>
            <a:r>
              <a:rPr lang="en-US" dirty="0" err="1"/>
              <a:t>recht</a:t>
            </a:r>
            <a:r>
              <a:rPr lang="en-US" dirty="0"/>
              <a:t> van </a:t>
            </a:r>
            <a:r>
              <a:rPr lang="en-US" dirty="0" err="1"/>
              <a:t>amendement</a:t>
            </a:r>
            <a:r>
              <a:rPr lang="en-US" dirty="0"/>
              <a:t> (</a:t>
            </a:r>
            <a:r>
              <a:rPr lang="en-US" dirty="0" err="1"/>
              <a:t>wetswijzigingsvoorstellen</a:t>
            </a:r>
            <a:r>
              <a:rPr lang="en-US" dirty="0"/>
              <a:t> </a:t>
            </a:r>
            <a:r>
              <a:rPr lang="en-US" dirty="0" err="1"/>
              <a:t>indienen</a:t>
            </a:r>
            <a:r>
              <a:rPr lang="en-US" dirty="0"/>
              <a:t>)</a:t>
            </a:r>
          </a:p>
          <a:p>
            <a:pPr>
              <a:buFontTx/>
              <a:buChar char="-"/>
            </a:pPr>
            <a:r>
              <a:rPr lang="en-US" dirty="0" err="1"/>
              <a:t>Stemrecht</a:t>
            </a:r>
            <a:r>
              <a:rPr lang="en-US" dirty="0"/>
              <a:t> </a:t>
            </a:r>
            <a:r>
              <a:rPr lang="en-US" dirty="0" err="1"/>
              <a:t>bij</a:t>
            </a:r>
            <a:r>
              <a:rPr lang="en-US" dirty="0"/>
              <a:t> </a:t>
            </a:r>
            <a:r>
              <a:rPr lang="en-US" dirty="0" err="1"/>
              <a:t>wetsvoorstellen</a:t>
            </a:r>
            <a:endParaRPr lang="en-US" dirty="0"/>
          </a:p>
          <a:p>
            <a:pPr>
              <a:buFontTx/>
              <a:buChar char="-"/>
            </a:pPr>
            <a:endParaRPr lang="en-US" dirty="0"/>
          </a:p>
          <a:p>
            <a:pPr marL="0" indent="0">
              <a:buNone/>
            </a:pPr>
            <a:r>
              <a:rPr lang="en-US" dirty="0" err="1"/>
              <a:t>Eerste</a:t>
            </a:r>
            <a:r>
              <a:rPr lang="en-US" dirty="0"/>
              <a:t> Kamer: (Parttime </a:t>
            </a:r>
            <a:r>
              <a:rPr lang="en-US" dirty="0" err="1"/>
              <a:t>baan</a:t>
            </a:r>
            <a:r>
              <a:rPr lang="en-US" dirty="0"/>
              <a:t>, 1 </a:t>
            </a:r>
            <a:r>
              <a:rPr lang="en-US" dirty="0" err="1"/>
              <a:t>dag</a:t>
            </a:r>
            <a:r>
              <a:rPr lang="en-US" dirty="0"/>
              <a:t> in de week)</a:t>
            </a:r>
          </a:p>
          <a:p>
            <a:pPr marL="0" indent="0">
              <a:buNone/>
            </a:pPr>
            <a:r>
              <a:rPr lang="en-US" dirty="0"/>
              <a:t>- </a:t>
            </a:r>
            <a:r>
              <a:rPr lang="en-US" dirty="0" err="1"/>
              <a:t>Stemrecht</a:t>
            </a:r>
            <a:r>
              <a:rPr lang="en-US" dirty="0"/>
              <a:t> </a:t>
            </a:r>
            <a:r>
              <a:rPr lang="en-US" dirty="0" err="1"/>
              <a:t>bij</a:t>
            </a:r>
            <a:r>
              <a:rPr lang="en-US" dirty="0"/>
              <a:t> </a:t>
            </a:r>
            <a:r>
              <a:rPr lang="en-US" dirty="0" err="1"/>
              <a:t>wetsvoorstellen</a:t>
            </a:r>
            <a:r>
              <a:rPr lang="en-US" dirty="0"/>
              <a:t> (</a:t>
            </a:r>
            <a:r>
              <a:rPr lang="en-US" dirty="0" err="1"/>
              <a:t>Voor</a:t>
            </a:r>
            <a:r>
              <a:rPr lang="en-US" dirty="0"/>
              <a:t> of </a:t>
            </a:r>
            <a:r>
              <a:rPr lang="en-US" dirty="0" err="1"/>
              <a:t>tegen</a:t>
            </a:r>
            <a:r>
              <a:rPr lang="en-US" dirty="0"/>
              <a:t> </a:t>
            </a:r>
            <a:r>
              <a:rPr lang="en-US" dirty="0" err="1"/>
              <a:t>stemmen</a:t>
            </a:r>
            <a:r>
              <a:rPr lang="en-US" dirty="0"/>
              <a:t> </a:t>
            </a:r>
            <a:r>
              <a:rPr lang="en-US" dirty="0" err="1"/>
              <a:t>bij</a:t>
            </a:r>
            <a:r>
              <a:rPr lang="en-US" dirty="0"/>
              <a:t> </a:t>
            </a:r>
            <a:r>
              <a:rPr lang="en-US" dirty="0" err="1"/>
              <a:t>wetsvoorstellen</a:t>
            </a:r>
            <a:r>
              <a:rPr lang="en-US" dirty="0"/>
              <a:t>)</a:t>
            </a:r>
          </a:p>
          <a:p>
            <a:pPr marL="0" indent="0">
              <a:buNone/>
            </a:pPr>
            <a:endParaRPr lang="en-US" dirty="0"/>
          </a:p>
          <a:p>
            <a:pPr marL="0" indent="0">
              <a:buNone/>
            </a:pPr>
            <a:endParaRPr lang="nl-NL" dirty="0"/>
          </a:p>
        </p:txBody>
      </p:sp>
    </p:spTree>
    <p:extLst>
      <p:ext uri="{BB962C8B-B14F-4D97-AF65-F5344CB8AC3E}">
        <p14:creationId xmlns:p14="http://schemas.microsoft.com/office/powerpoint/2010/main" val="20908001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C9DFA87-B2F0-B78D-778E-DFE3E73823D8}"/>
              </a:ext>
            </a:extLst>
          </p:cNvPr>
          <p:cNvSpPr>
            <a:spLocks noGrp="1"/>
          </p:cNvSpPr>
          <p:nvPr>
            <p:ph type="title"/>
          </p:nvPr>
        </p:nvSpPr>
        <p:spPr/>
        <p:txBody>
          <a:bodyPr/>
          <a:lstStyle/>
          <a:p>
            <a:r>
              <a:rPr lang="en-US" dirty="0" err="1"/>
              <a:t>Enkele</a:t>
            </a:r>
            <a:r>
              <a:rPr lang="en-US" dirty="0"/>
              <a:t> </a:t>
            </a:r>
            <a:r>
              <a:rPr lang="en-US" dirty="0" err="1"/>
              <a:t>begrippen</a:t>
            </a:r>
            <a:r>
              <a:rPr lang="en-US" dirty="0"/>
              <a:t> m.b.t. het </a:t>
            </a:r>
            <a:r>
              <a:rPr lang="en-US" dirty="0" err="1"/>
              <a:t>parlement</a:t>
            </a:r>
            <a:endParaRPr lang="nl-NL" dirty="0"/>
          </a:p>
        </p:txBody>
      </p:sp>
      <p:sp>
        <p:nvSpPr>
          <p:cNvPr id="3" name="Tijdelijke aanduiding voor inhoud 2">
            <a:extLst>
              <a:ext uri="{FF2B5EF4-FFF2-40B4-BE49-F238E27FC236}">
                <a16:creationId xmlns:a16="http://schemas.microsoft.com/office/drawing/2014/main" id="{F84DEE19-BFC4-3FD4-E4F8-EA097A9000D7}"/>
              </a:ext>
            </a:extLst>
          </p:cNvPr>
          <p:cNvSpPr>
            <a:spLocks noGrp="1"/>
          </p:cNvSpPr>
          <p:nvPr>
            <p:ph idx="1"/>
          </p:nvPr>
        </p:nvSpPr>
        <p:spPr/>
        <p:txBody>
          <a:bodyPr>
            <a:normAutofit lnSpcReduction="10000"/>
          </a:bodyPr>
          <a:lstStyle/>
          <a:p>
            <a:r>
              <a:rPr lang="en-US" b="1" dirty="0" err="1"/>
              <a:t>Fractie</a:t>
            </a:r>
            <a:r>
              <a:rPr lang="en-US" b="1" dirty="0"/>
              <a:t>:</a:t>
            </a:r>
            <a:r>
              <a:rPr lang="en-US" dirty="0"/>
              <a:t> </a:t>
            </a:r>
            <a:r>
              <a:rPr lang="en-US" dirty="0" err="1"/>
              <a:t>een</a:t>
            </a:r>
            <a:r>
              <a:rPr lang="en-US" dirty="0"/>
              <a:t> of </a:t>
            </a:r>
            <a:r>
              <a:rPr lang="en-US" dirty="0" err="1"/>
              <a:t>meer</a:t>
            </a:r>
            <a:r>
              <a:rPr lang="en-US" dirty="0"/>
              <a:t> </a:t>
            </a:r>
            <a:r>
              <a:rPr lang="en-US" dirty="0" err="1"/>
              <a:t>personen</a:t>
            </a:r>
            <a:r>
              <a:rPr lang="en-US" dirty="0"/>
              <a:t> van </a:t>
            </a:r>
            <a:r>
              <a:rPr lang="en-US" dirty="0" err="1"/>
              <a:t>een</a:t>
            </a:r>
            <a:r>
              <a:rPr lang="en-US" dirty="0"/>
              <a:t> </a:t>
            </a:r>
            <a:r>
              <a:rPr lang="en-US" dirty="0" err="1"/>
              <a:t>politieke</a:t>
            </a:r>
            <a:r>
              <a:rPr lang="en-US" dirty="0"/>
              <a:t> </a:t>
            </a:r>
            <a:r>
              <a:rPr lang="en-US" dirty="0" err="1"/>
              <a:t>partij</a:t>
            </a:r>
            <a:r>
              <a:rPr lang="en-US" dirty="0"/>
              <a:t> in de </a:t>
            </a:r>
            <a:br>
              <a:rPr lang="en-US" dirty="0"/>
            </a:br>
            <a:r>
              <a:rPr lang="en-US" dirty="0"/>
              <a:t>              </a:t>
            </a:r>
            <a:r>
              <a:rPr lang="en-US" dirty="0" err="1"/>
              <a:t>volksvertegenwoordiging</a:t>
            </a:r>
            <a:r>
              <a:rPr lang="en-US" dirty="0"/>
              <a:t>.</a:t>
            </a:r>
          </a:p>
          <a:p>
            <a:r>
              <a:rPr lang="en-US" b="1" dirty="0" err="1"/>
              <a:t>Fractievoorzitter</a:t>
            </a:r>
            <a:r>
              <a:rPr lang="en-US" b="1" dirty="0"/>
              <a:t>:</a:t>
            </a:r>
            <a:r>
              <a:rPr lang="en-US" dirty="0"/>
              <a:t> de </a:t>
            </a:r>
            <a:r>
              <a:rPr lang="en-US" dirty="0" err="1"/>
              <a:t>belangrijkste</a:t>
            </a:r>
            <a:r>
              <a:rPr lang="en-US" dirty="0"/>
              <a:t> </a:t>
            </a:r>
            <a:r>
              <a:rPr lang="en-US" dirty="0" err="1"/>
              <a:t>woordvoerder</a:t>
            </a:r>
            <a:r>
              <a:rPr lang="en-US" dirty="0"/>
              <a:t> van de </a:t>
            </a:r>
            <a:r>
              <a:rPr lang="en-US" dirty="0" err="1"/>
              <a:t>fractie</a:t>
            </a:r>
            <a:r>
              <a:rPr lang="en-US" dirty="0"/>
              <a:t>.</a:t>
            </a:r>
          </a:p>
          <a:p>
            <a:endParaRPr lang="en-US" dirty="0"/>
          </a:p>
          <a:p>
            <a:r>
              <a:rPr lang="en-US" b="1" dirty="0" err="1"/>
              <a:t>Coalitiepartijen</a:t>
            </a:r>
            <a:r>
              <a:rPr lang="en-US" b="1" dirty="0"/>
              <a:t>:</a:t>
            </a:r>
            <a:br>
              <a:rPr lang="en-US" dirty="0"/>
            </a:br>
            <a:r>
              <a:rPr lang="en-US" dirty="0" err="1"/>
              <a:t>Politieke</a:t>
            </a:r>
            <a:r>
              <a:rPr lang="en-US" dirty="0"/>
              <a:t> </a:t>
            </a:r>
            <a:r>
              <a:rPr lang="en-US" dirty="0" err="1"/>
              <a:t>partijen</a:t>
            </a:r>
            <a:r>
              <a:rPr lang="en-US" dirty="0"/>
              <a:t> die </a:t>
            </a:r>
            <a:r>
              <a:rPr lang="en-US" dirty="0" err="1"/>
              <a:t>samenwerken</a:t>
            </a:r>
            <a:r>
              <a:rPr lang="en-US" dirty="0"/>
              <a:t> </a:t>
            </a:r>
            <a:r>
              <a:rPr lang="en-US" dirty="0" err="1"/>
              <a:t>en</a:t>
            </a:r>
            <a:r>
              <a:rPr lang="en-US" dirty="0"/>
              <a:t> de </a:t>
            </a:r>
            <a:r>
              <a:rPr lang="en-US" dirty="0" err="1"/>
              <a:t>meerderheid</a:t>
            </a:r>
            <a:r>
              <a:rPr lang="en-US" dirty="0"/>
              <a:t> </a:t>
            </a:r>
            <a:r>
              <a:rPr lang="en-US" dirty="0" err="1"/>
              <a:t>vormen</a:t>
            </a:r>
            <a:r>
              <a:rPr lang="en-US" dirty="0"/>
              <a:t>.</a:t>
            </a:r>
            <a:br>
              <a:rPr lang="en-US" dirty="0"/>
            </a:br>
            <a:r>
              <a:rPr lang="en-US" dirty="0" err="1"/>
              <a:t>Deze</a:t>
            </a:r>
            <a:r>
              <a:rPr lang="en-US" dirty="0"/>
              <a:t> </a:t>
            </a:r>
            <a:r>
              <a:rPr lang="en-US" dirty="0" err="1"/>
              <a:t>partijen</a:t>
            </a:r>
            <a:r>
              <a:rPr lang="en-US" dirty="0"/>
              <a:t> </a:t>
            </a:r>
            <a:r>
              <a:rPr lang="en-US" dirty="0" err="1"/>
              <a:t>steunen</a:t>
            </a:r>
            <a:r>
              <a:rPr lang="en-US" dirty="0"/>
              <a:t> de </a:t>
            </a:r>
            <a:r>
              <a:rPr lang="en-US" dirty="0" err="1"/>
              <a:t>regering</a:t>
            </a:r>
            <a:r>
              <a:rPr lang="en-US" dirty="0"/>
              <a:t>.</a:t>
            </a:r>
          </a:p>
          <a:p>
            <a:r>
              <a:rPr lang="en-US" b="1" dirty="0" err="1"/>
              <a:t>Oppositiepartijen</a:t>
            </a:r>
            <a:r>
              <a:rPr lang="en-US" b="1" dirty="0"/>
              <a:t>:</a:t>
            </a:r>
            <a:br>
              <a:rPr lang="en-US" dirty="0"/>
            </a:br>
            <a:r>
              <a:rPr lang="en-US" dirty="0" err="1"/>
              <a:t>Politieke</a:t>
            </a:r>
            <a:r>
              <a:rPr lang="en-US" dirty="0"/>
              <a:t> </a:t>
            </a:r>
            <a:r>
              <a:rPr lang="en-US" dirty="0" err="1"/>
              <a:t>partijen</a:t>
            </a:r>
            <a:r>
              <a:rPr lang="en-US" dirty="0"/>
              <a:t> die </a:t>
            </a:r>
            <a:r>
              <a:rPr lang="en-US" dirty="0" err="1"/>
              <a:t>niet</a:t>
            </a:r>
            <a:r>
              <a:rPr lang="en-US" dirty="0"/>
              <a:t> in de </a:t>
            </a:r>
            <a:r>
              <a:rPr lang="en-US" dirty="0" err="1"/>
              <a:t>regeringscoalitie</a:t>
            </a:r>
            <a:r>
              <a:rPr lang="en-US" dirty="0"/>
              <a:t> </a:t>
            </a:r>
            <a:r>
              <a:rPr lang="en-US" dirty="0" err="1"/>
              <a:t>zitten</a:t>
            </a:r>
            <a:r>
              <a:rPr lang="en-US" dirty="0"/>
              <a:t>.</a:t>
            </a:r>
            <a:br>
              <a:rPr lang="en-US" dirty="0"/>
            </a:br>
            <a:r>
              <a:rPr lang="en-US" dirty="0"/>
              <a:t>Ze </a:t>
            </a:r>
            <a:r>
              <a:rPr lang="en-US" dirty="0" err="1"/>
              <a:t>hebben</a:t>
            </a:r>
            <a:r>
              <a:rPr lang="en-US" dirty="0"/>
              <a:t> </a:t>
            </a:r>
            <a:r>
              <a:rPr lang="en-US" dirty="0" err="1"/>
              <a:t>vaak</a:t>
            </a:r>
            <a:r>
              <a:rPr lang="en-US" dirty="0"/>
              <a:t> </a:t>
            </a:r>
            <a:r>
              <a:rPr lang="en-US" dirty="0" err="1"/>
              <a:t>kritiek</a:t>
            </a:r>
            <a:r>
              <a:rPr lang="en-US" dirty="0"/>
              <a:t> op de </a:t>
            </a:r>
            <a:r>
              <a:rPr lang="en-US" dirty="0" err="1"/>
              <a:t>plannen</a:t>
            </a:r>
            <a:r>
              <a:rPr lang="en-US" dirty="0"/>
              <a:t> </a:t>
            </a:r>
            <a:r>
              <a:rPr lang="en-US" dirty="0" err="1"/>
              <a:t>en</a:t>
            </a:r>
            <a:r>
              <a:rPr lang="en-US" dirty="0"/>
              <a:t> het </a:t>
            </a:r>
            <a:r>
              <a:rPr lang="en-US" dirty="0" err="1"/>
              <a:t>beleid</a:t>
            </a:r>
            <a:r>
              <a:rPr lang="en-US" dirty="0"/>
              <a:t> van de </a:t>
            </a:r>
            <a:r>
              <a:rPr lang="en-US" dirty="0" err="1"/>
              <a:t>regering</a:t>
            </a:r>
            <a:r>
              <a:rPr lang="en-US" dirty="0"/>
              <a:t>.</a:t>
            </a:r>
            <a:endParaRPr lang="nl-NL" dirty="0"/>
          </a:p>
        </p:txBody>
      </p:sp>
    </p:spTree>
    <p:extLst>
      <p:ext uri="{BB962C8B-B14F-4D97-AF65-F5344CB8AC3E}">
        <p14:creationId xmlns:p14="http://schemas.microsoft.com/office/powerpoint/2010/main" val="2639942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2A3D01-70A2-FB31-49B1-1105BA9D4293}"/>
              </a:ext>
            </a:extLst>
          </p:cNvPr>
          <p:cNvSpPr>
            <a:spLocks noGrp="1"/>
          </p:cNvSpPr>
          <p:nvPr>
            <p:ph type="title"/>
          </p:nvPr>
        </p:nvSpPr>
        <p:spPr/>
        <p:txBody>
          <a:bodyPr/>
          <a:lstStyle/>
          <a:p>
            <a:r>
              <a:rPr lang="en-US" dirty="0" err="1"/>
              <a:t>Bijzondere</a:t>
            </a:r>
            <a:r>
              <a:rPr lang="en-US" dirty="0"/>
              <a:t> </a:t>
            </a:r>
            <a:r>
              <a:rPr lang="en-US" dirty="0" err="1"/>
              <a:t>situatie</a:t>
            </a:r>
            <a:endParaRPr lang="nl-NL" dirty="0"/>
          </a:p>
        </p:txBody>
      </p:sp>
      <p:sp>
        <p:nvSpPr>
          <p:cNvPr id="3" name="Tijdelijke aanduiding voor inhoud 2">
            <a:extLst>
              <a:ext uri="{FF2B5EF4-FFF2-40B4-BE49-F238E27FC236}">
                <a16:creationId xmlns:a16="http://schemas.microsoft.com/office/drawing/2014/main" id="{43D039B5-2DED-FD23-10D4-53A18D947875}"/>
              </a:ext>
            </a:extLst>
          </p:cNvPr>
          <p:cNvSpPr>
            <a:spLocks noGrp="1"/>
          </p:cNvSpPr>
          <p:nvPr>
            <p:ph idx="1"/>
          </p:nvPr>
        </p:nvSpPr>
        <p:spPr/>
        <p:txBody>
          <a:bodyPr/>
          <a:lstStyle/>
          <a:p>
            <a:endParaRPr lang="en-US" dirty="0"/>
          </a:p>
          <a:p>
            <a:pPr marL="0" indent="0">
              <a:buNone/>
            </a:pPr>
            <a:r>
              <a:rPr lang="nl-NL" dirty="0"/>
              <a:t>“ Het komt wel eens voor dat een coalitie wel een meerderheid heeft in de Tweede Kamer maar geen meerderheid heeft in de Eerste Kamer. De regering probeert dan wetten te maken waar ook (enkele) oppositiepartijen het mee eens zijn, zodat er toch een meerderheid in de Eerste Kamer komt voor wetsvoorstellen en beleid van de regering”. </a:t>
            </a:r>
          </a:p>
        </p:txBody>
      </p:sp>
    </p:spTree>
    <p:extLst>
      <p:ext uri="{BB962C8B-B14F-4D97-AF65-F5344CB8AC3E}">
        <p14:creationId xmlns:p14="http://schemas.microsoft.com/office/powerpoint/2010/main" val="31514628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1ABB26-8207-C0AC-93BF-BC068C5F81CF}"/>
              </a:ext>
            </a:extLst>
          </p:cNvPr>
          <p:cNvSpPr>
            <a:spLocks noGrp="1"/>
          </p:cNvSpPr>
          <p:nvPr>
            <p:ph type="title"/>
          </p:nvPr>
        </p:nvSpPr>
        <p:spPr/>
        <p:txBody>
          <a:bodyPr/>
          <a:lstStyle/>
          <a:p>
            <a:r>
              <a:rPr lang="en-US" dirty="0"/>
              <a:t>Wat </a:t>
            </a:r>
            <a:r>
              <a:rPr lang="en-US" dirty="0" err="1"/>
              <a:t>doet</a:t>
            </a:r>
            <a:r>
              <a:rPr lang="en-US" dirty="0"/>
              <a:t> het </a:t>
            </a:r>
            <a:r>
              <a:rPr lang="en-US" dirty="0" err="1"/>
              <a:t>parlement</a:t>
            </a:r>
            <a:r>
              <a:rPr lang="en-US" dirty="0"/>
              <a:t>?</a:t>
            </a:r>
            <a:endParaRPr lang="nl-NL" dirty="0"/>
          </a:p>
        </p:txBody>
      </p:sp>
      <p:sp>
        <p:nvSpPr>
          <p:cNvPr id="3" name="Tijdelijke aanduiding voor inhoud 2">
            <a:extLst>
              <a:ext uri="{FF2B5EF4-FFF2-40B4-BE49-F238E27FC236}">
                <a16:creationId xmlns:a16="http://schemas.microsoft.com/office/drawing/2014/main" id="{07DD09BC-A4AE-D5D0-FE4E-962AAB5F9C05}"/>
              </a:ext>
            </a:extLst>
          </p:cNvPr>
          <p:cNvSpPr>
            <a:spLocks noGrp="1"/>
          </p:cNvSpPr>
          <p:nvPr>
            <p:ph idx="1"/>
          </p:nvPr>
        </p:nvSpPr>
        <p:spPr/>
        <p:txBody>
          <a:bodyPr/>
          <a:lstStyle/>
          <a:p>
            <a:pPr marL="0" indent="0">
              <a:buNone/>
            </a:pPr>
            <a:r>
              <a:rPr lang="en-US" dirty="0"/>
              <a:t>De twee </a:t>
            </a:r>
            <a:r>
              <a:rPr lang="en-US" dirty="0" err="1"/>
              <a:t>belangrijkste</a:t>
            </a:r>
            <a:r>
              <a:rPr lang="en-US" dirty="0"/>
              <a:t> taken van het </a:t>
            </a:r>
            <a:r>
              <a:rPr lang="en-US" dirty="0" err="1"/>
              <a:t>parlement</a:t>
            </a:r>
            <a:r>
              <a:rPr lang="en-US" dirty="0"/>
              <a:t> </a:t>
            </a:r>
            <a:r>
              <a:rPr lang="en-US" dirty="0" err="1"/>
              <a:t>zijn</a:t>
            </a:r>
            <a:r>
              <a:rPr lang="en-US" dirty="0"/>
              <a:t>:</a:t>
            </a:r>
          </a:p>
          <a:p>
            <a:pPr marL="0" indent="0">
              <a:buNone/>
            </a:pPr>
            <a:endParaRPr lang="en-US" dirty="0"/>
          </a:p>
          <a:p>
            <a:pPr>
              <a:buFontTx/>
              <a:buChar char="-"/>
            </a:pPr>
            <a:r>
              <a:rPr lang="en-US" dirty="0"/>
              <a:t>(Mede) </a:t>
            </a:r>
            <a:r>
              <a:rPr lang="en-US" dirty="0" err="1"/>
              <a:t>wetgeving</a:t>
            </a:r>
            <a:endParaRPr lang="en-US" dirty="0"/>
          </a:p>
          <a:p>
            <a:pPr>
              <a:buFontTx/>
              <a:buChar char="-"/>
            </a:pPr>
            <a:r>
              <a:rPr lang="en-US" dirty="0" err="1"/>
              <a:t>Controle</a:t>
            </a:r>
            <a:r>
              <a:rPr lang="en-US" dirty="0"/>
              <a:t> van de ministers.</a:t>
            </a:r>
            <a:endParaRPr lang="nl-NL" dirty="0"/>
          </a:p>
        </p:txBody>
      </p:sp>
    </p:spTree>
    <p:extLst>
      <p:ext uri="{BB962C8B-B14F-4D97-AF65-F5344CB8AC3E}">
        <p14:creationId xmlns:p14="http://schemas.microsoft.com/office/powerpoint/2010/main" val="3390914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3A771FE-CC8A-0A33-C72F-E9A56B018AC7}"/>
              </a:ext>
            </a:extLst>
          </p:cNvPr>
          <p:cNvSpPr>
            <a:spLocks noGrp="1"/>
          </p:cNvSpPr>
          <p:nvPr>
            <p:ph type="title"/>
          </p:nvPr>
        </p:nvSpPr>
        <p:spPr/>
        <p:txBody>
          <a:bodyPr/>
          <a:lstStyle/>
          <a:p>
            <a:r>
              <a:rPr lang="en-US" dirty="0" err="1"/>
              <a:t>Rechten</a:t>
            </a:r>
            <a:r>
              <a:rPr lang="en-US" dirty="0"/>
              <a:t> van het </a:t>
            </a:r>
            <a:r>
              <a:rPr lang="en-US" dirty="0" err="1"/>
              <a:t>parlement</a:t>
            </a:r>
            <a:endParaRPr lang="nl-NL" dirty="0"/>
          </a:p>
        </p:txBody>
      </p:sp>
      <p:sp>
        <p:nvSpPr>
          <p:cNvPr id="3" name="Tijdelijke aanduiding voor inhoud 2">
            <a:extLst>
              <a:ext uri="{FF2B5EF4-FFF2-40B4-BE49-F238E27FC236}">
                <a16:creationId xmlns:a16="http://schemas.microsoft.com/office/drawing/2014/main" id="{9F6851E2-47EA-AA6F-4347-59242D3AB1CF}"/>
              </a:ext>
            </a:extLst>
          </p:cNvPr>
          <p:cNvSpPr>
            <a:spLocks noGrp="1"/>
          </p:cNvSpPr>
          <p:nvPr>
            <p:ph idx="1"/>
          </p:nvPr>
        </p:nvSpPr>
        <p:spPr/>
        <p:txBody>
          <a:bodyPr>
            <a:normAutofit fontScale="92500"/>
          </a:bodyPr>
          <a:lstStyle/>
          <a:p>
            <a:pPr marL="0" indent="0">
              <a:buNone/>
            </a:pPr>
            <a:r>
              <a:rPr lang="en-US" dirty="0" err="1"/>
              <a:t>Bij</a:t>
            </a:r>
            <a:r>
              <a:rPr lang="en-US" dirty="0"/>
              <a:t> de </a:t>
            </a:r>
            <a:r>
              <a:rPr lang="en-US" dirty="0" err="1"/>
              <a:t>wetgevende</a:t>
            </a:r>
            <a:r>
              <a:rPr lang="en-US" dirty="0"/>
              <a:t> </a:t>
            </a:r>
            <a:r>
              <a:rPr lang="en-US" dirty="0" err="1"/>
              <a:t>macht</a:t>
            </a:r>
            <a:r>
              <a:rPr lang="en-US" dirty="0"/>
              <a:t>/ </a:t>
            </a:r>
            <a:r>
              <a:rPr lang="en-US" dirty="0" err="1"/>
              <a:t>taak</a:t>
            </a:r>
            <a:r>
              <a:rPr lang="en-US" dirty="0"/>
              <a:t> </a:t>
            </a:r>
            <a:r>
              <a:rPr lang="en-US" dirty="0" err="1"/>
              <a:t>heeft</a:t>
            </a:r>
            <a:r>
              <a:rPr lang="en-US" dirty="0"/>
              <a:t> de </a:t>
            </a:r>
            <a:r>
              <a:rPr lang="en-US" dirty="0" err="1"/>
              <a:t>Tweede</a:t>
            </a:r>
            <a:r>
              <a:rPr lang="en-US" dirty="0"/>
              <a:t> Kamer de </a:t>
            </a:r>
            <a:r>
              <a:rPr lang="en-US" dirty="0" err="1"/>
              <a:t>volgende</a:t>
            </a:r>
            <a:r>
              <a:rPr lang="en-US" dirty="0"/>
              <a:t> </a:t>
            </a:r>
            <a:r>
              <a:rPr lang="en-US" dirty="0" err="1"/>
              <a:t>rechten</a:t>
            </a:r>
            <a:r>
              <a:rPr lang="en-US" dirty="0"/>
              <a:t>/ </a:t>
            </a:r>
            <a:r>
              <a:rPr lang="en-US" dirty="0" err="1"/>
              <a:t>middelen</a:t>
            </a:r>
            <a:r>
              <a:rPr lang="en-US" dirty="0"/>
              <a:t>:</a:t>
            </a:r>
          </a:p>
          <a:p>
            <a:pPr marL="0" indent="0">
              <a:buNone/>
            </a:pPr>
            <a:endParaRPr lang="en-US" dirty="0"/>
          </a:p>
          <a:p>
            <a:pPr>
              <a:buFontTx/>
              <a:buChar char="-"/>
            </a:pPr>
            <a:r>
              <a:rPr lang="en-US" dirty="0" err="1"/>
              <a:t>Stemrecht</a:t>
            </a:r>
            <a:endParaRPr lang="en-US" dirty="0"/>
          </a:p>
          <a:p>
            <a:pPr>
              <a:buFontTx/>
              <a:buChar char="-"/>
            </a:pPr>
            <a:r>
              <a:rPr lang="en-US" dirty="0" err="1"/>
              <a:t>Recht</a:t>
            </a:r>
            <a:r>
              <a:rPr lang="en-US" dirty="0"/>
              <a:t> van </a:t>
            </a:r>
            <a:r>
              <a:rPr lang="en-US" dirty="0" err="1"/>
              <a:t>initiatief</a:t>
            </a:r>
            <a:endParaRPr lang="en-US" dirty="0"/>
          </a:p>
          <a:p>
            <a:pPr>
              <a:buFontTx/>
              <a:buChar char="-"/>
            </a:pPr>
            <a:r>
              <a:rPr lang="en-US" dirty="0" err="1"/>
              <a:t>Recht</a:t>
            </a:r>
            <a:r>
              <a:rPr lang="en-US" dirty="0"/>
              <a:t> van </a:t>
            </a:r>
            <a:r>
              <a:rPr lang="en-US" dirty="0" err="1"/>
              <a:t>amendement</a:t>
            </a:r>
            <a:endParaRPr lang="en-US" dirty="0"/>
          </a:p>
          <a:p>
            <a:pPr marL="0" indent="0">
              <a:buNone/>
            </a:pPr>
            <a:endParaRPr lang="en-US" dirty="0"/>
          </a:p>
          <a:p>
            <a:pPr marL="0" indent="0">
              <a:buNone/>
            </a:pPr>
            <a:r>
              <a:rPr lang="en-US" dirty="0" err="1"/>
              <a:t>Bij</a:t>
            </a:r>
            <a:r>
              <a:rPr lang="en-US" dirty="0"/>
              <a:t> de </a:t>
            </a:r>
            <a:r>
              <a:rPr lang="en-US" dirty="0" err="1"/>
              <a:t>wetgevende</a:t>
            </a:r>
            <a:r>
              <a:rPr lang="en-US" dirty="0"/>
              <a:t> </a:t>
            </a:r>
            <a:r>
              <a:rPr lang="en-US" dirty="0" err="1"/>
              <a:t>macht</a:t>
            </a:r>
            <a:r>
              <a:rPr lang="en-US" dirty="0"/>
              <a:t>/ </a:t>
            </a:r>
            <a:r>
              <a:rPr lang="en-US" dirty="0" err="1"/>
              <a:t>taak</a:t>
            </a:r>
            <a:r>
              <a:rPr lang="en-US" dirty="0"/>
              <a:t> heft de </a:t>
            </a:r>
            <a:r>
              <a:rPr lang="en-US" dirty="0" err="1"/>
              <a:t>Eerste</a:t>
            </a:r>
            <a:r>
              <a:rPr lang="en-US" dirty="0"/>
              <a:t> Kamer het </a:t>
            </a:r>
            <a:r>
              <a:rPr lang="en-US" dirty="0" err="1"/>
              <a:t>volgende</a:t>
            </a:r>
            <a:r>
              <a:rPr lang="en-US" dirty="0"/>
              <a:t> </a:t>
            </a:r>
            <a:r>
              <a:rPr lang="en-US" dirty="0" err="1"/>
              <a:t>recht</a:t>
            </a:r>
            <a:r>
              <a:rPr lang="en-US" dirty="0"/>
              <a:t>:</a:t>
            </a:r>
          </a:p>
          <a:p>
            <a:pPr marL="0" indent="0">
              <a:buNone/>
            </a:pPr>
            <a:r>
              <a:rPr lang="en-US" dirty="0"/>
              <a:t>- </a:t>
            </a:r>
            <a:r>
              <a:rPr lang="en-US" dirty="0" err="1"/>
              <a:t>Stemrecht</a:t>
            </a:r>
            <a:r>
              <a:rPr lang="en-US" dirty="0"/>
              <a:t> </a:t>
            </a:r>
            <a:endParaRPr lang="nl-NL" dirty="0"/>
          </a:p>
        </p:txBody>
      </p:sp>
    </p:spTree>
    <p:extLst>
      <p:ext uri="{BB962C8B-B14F-4D97-AF65-F5344CB8AC3E}">
        <p14:creationId xmlns:p14="http://schemas.microsoft.com/office/powerpoint/2010/main" val="42824949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ABC5E71-D4B1-F0E0-6EA7-17806EC23692}"/>
              </a:ext>
            </a:extLst>
          </p:cNvPr>
          <p:cNvSpPr>
            <a:spLocks noGrp="1"/>
          </p:cNvSpPr>
          <p:nvPr>
            <p:ph type="title"/>
          </p:nvPr>
        </p:nvSpPr>
        <p:spPr/>
        <p:txBody>
          <a:bodyPr/>
          <a:lstStyle/>
          <a:p>
            <a:r>
              <a:rPr lang="en-US" dirty="0" err="1"/>
              <a:t>Rechten</a:t>
            </a:r>
            <a:r>
              <a:rPr lang="en-US" dirty="0"/>
              <a:t> van het </a:t>
            </a:r>
            <a:r>
              <a:rPr lang="en-US" dirty="0" err="1"/>
              <a:t>parlement</a:t>
            </a:r>
            <a:endParaRPr lang="nl-NL" dirty="0"/>
          </a:p>
        </p:txBody>
      </p:sp>
      <p:sp>
        <p:nvSpPr>
          <p:cNvPr id="3" name="Tijdelijke aanduiding voor inhoud 2">
            <a:extLst>
              <a:ext uri="{FF2B5EF4-FFF2-40B4-BE49-F238E27FC236}">
                <a16:creationId xmlns:a16="http://schemas.microsoft.com/office/drawing/2014/main" id="{95D67486-CB77-33EA-AB0C-7E2C7A054B8C}"/>
              </a:ext>
            </a:extLst>
          </p:cNvPr>
          <p:cNvSpPr>
            <a:spLocks noGrp="1"/>
          </p:cNvSpPr>
          <p:nvPr>
            <p:ph idx="1"/>
          </p:nvPr>
        </p:nvSpPr>
        <p:spPr/>
        <p:txBody>
          <a:bodyPr/>
          <a:lstStyle/>
          <a:p>
            <a:pPr marL="0" indent="0">
              <a:buNone/>
            </a:pPr>
            <a:r>
              <a:rPr lang="en-US" dirty="0" err="1"/>
              <a:t>Bij</a:t>
            </a:r>
            <a:r>
              <a:rPr lang="en-US" dirty="0"/>
              <a:t> de </a:t>
            </a:r>
            <a:r>
              <a:rPr lang="en-US" dirty="0" err="1"/>
              <a:t>controlerende</a:t>
            </a:r>
            <a:r>
              <a:rPr lang="en-US" dirty="0"/>
              <a:t> </a:t>
            </a:r>
            <a:r>
              <a:rPr lang="en-US" dirty="0" err="1"/>
              <a:t>taak</a:t>
            </a:r>
            <a:r>
              <a:rPr lang="en-US" dirty="0"/>
              <a:t> van het </a:t>
            </a:r>
            <a:r>
              <a:rPr lang="en-US" dirty="0" err="1"/>
              <a:t>parlement</a:t>
            </a:r>
            <a:r>
              <a:rPr lang="en-US" dirty="0"/>
              <a:t> </a:t>
            </a:r>
            <a:r>
              <a:rPr lang="en-US" dirty="0" err="1"/>
              <a:t>horen</a:t>
            </a:r>
            <a:r>
              <a:rPr lang="en-US" dirty="0"/>
              <a:t> </a:t>
            </a:r>
            <a:r>
              <a:rPr lang="en-US" dirty="0" err="1"/>
              <a:t>rechten</a:t>
            </a:r>
            <a:r>
              <a:rPr lang="en-US" dirty="0"/>
              <a:t> </a:t>
            </a:r>
            <a:r>
              <a:rPr lang="en-US" dirty="0" err="1"/>
              <a:t>als</a:t>
            </a:r>
            <a:r>
              <a:rPr lang="en-US" dirty="0"/>
              <a:t>:</a:t>
            </a:r>
          </a:p>
          <a:p>
            <a:pPr marL="0" indent="0">
              <a:buNone/>
            </a:pPr>
            <a:endParaRPr lang="en-US" dirty="0"/>
          </a:p>
          <a:p>
            <a:pPr>
              <a:buFontTx/>
              <a:buChar char="-"/>
            </a:pPr>
            <a:r>
              <a:rPr lang="en-US" dirty="0" err="1"/>
              <a:t>Vragenrecht</a:t>
            </a:r>
            <a:endParaRPr lang="en-US" dirty="0"/>
          </a:p>
          <a:p>
            <a:pPr>
              <a:buFontTx/>
              <a:buChar char="-"/>
            </a:pPr>
            <a:r>
              <a:rPr lang="en-US" dirty="0" err="1"/>
              <a:t>Recht</a:t>
            </a:r>
            <a:r>
              <a:rPr lang="en-US" dirty="0"/>
              <a:t> van </a:t>
            </a:r>
            <a:r>
              <a:rPr lang="en-US" dirty="0" err="1"/>
              <a:t>interpellatie</a:t>
            </a:r>
            <a:endParaRPr lang="en-US" dirty="0"/>
          </a:p>
          <a:p>
            <a:pPr>
              <a:buFontTx/>
              <a:buChar char="-"/>
            </a:pPr>
            <a:r>
              <a:rPr lang="en-US" dirty="0" err="1"/>
              <a:t>Recht</a:t>
            </a:r>
            <a:r>
              <a:rPr lang="en-US" dirty="0"/>
              <a:t> van </a:t>
            </a:r>
            <a:r>
              <a:rPr lang="en-US" dirty="0" err="1"/>
              <a:t>onderzoek</a:t>
            </a:r>
            <a:endParaRPr lang="en-US" dirty="0"/>
          </a:p>
          <a:p>
            <a:pPr>
              <a:buFontTx/>
              <a:buChar char="-"/>
            </a:pPr>
            <a:r>
              <a:rPr lang="en-US" dirty="0" err="1"/>
              <a:t>Budgetrecht</a:t>
            </a:r>
            <a:endParaRPr lang="en-US" dirty="0"/>
          </a:p>
          <a:p>
            <a:pPr>
              <a:buFontTx/>
              <a:buChar char="-"/>
            </a:pPr>
            <a:r>
              <a:rPr lang="en-US" dirty="0" err="1"/>
              <a:t>Recht</a:t>
            </a:r>
            <a:r>
              <a:rPr lang="en-US" dirty="0"/>
              <a:t> van </a:t>
            </a:r>
            <a:r>
              <a:rPr lang="en-US" dirty="0" err="1"/>
              <a:t>motie</a:t>
            </a:r>
            <a:r>
              <a:rPr lang="en-US" dirty="0"/>
              <a:t> </a:t>
            </a:r>
            <a:br>
              <a:rPr lang="en-US" dirty="0"/>
            </a:br>
            <a:r>
              <a:rPr lang="en-US" dirty="0" err="1"/>
              <a:t>Een</a:t>
            </a:r>
            <a:r>
              <a:rPr lang="en-US" dirty="0"/>
              <a:t> </a:t>
            </a:r>
            <a:r>
              <a:rPr lang="en-US" dirty="0" err="1"/>
              <a:t>motie</a:t>
            </a:r>
            <a:r>
              <a:rPr lang="en-US" dirty="0"/>
              <a:t> is </a:t>
            </a:r>
            <a:r>
              <a:rPr lang="en-US" dirty="0" err="1"/>
              <a:t>een</a:t>
            </a:r>
            <a:r>
              <a:rPr lang="en-US" dirty="0"/>
              <a:t> </a:t>
            </a:r>
            <a:r>
              <a:rPr lang="en-US" dirty="0" err="1"/>
              <a:t>mening</a:t>
            </a:r>
            <a:r>
              <a:rPr lang="en-US" dirty="0"/>
              <a:t> van </a:t>
            </a:r>
            <a:r>
              <a:rPr lang="en-US" dirty="0" err="1"/>
              <a:t>een</a:t>
            </a:r>
            <a:r>
              <a:rPr lang="en-US" dirty="0"/>
              <a:t> </a:t>
            </a:r>
            <a:r>
              <a:rPr lang="en-US" dirty="0" err="1"/>
              <a:t>kamerlid</a:t>
            </a:r>
            <a:r>
              <a:rPr lang="en-US" dirty="0"/>
              <a:t> over het </a:t>
            </a:r>
            <a:r>
              <a:rPr lang="en-US" dirty="0" err="1"/>
              <a:t>beleid</a:t>
            </a:r>
            <a:r>
              <a:rPr lang="en-US" dirty="0"/>
              <a:t> van </a:t>
            </a:r>
            <a:r>
              <a:rPr lang="en-US" dirty="0" err="1"/>
              <a:t>een</a:t>
            </a:r>
            <a:r>
              <a:rPr lang="en-US" dirty="0"/>
              <a:t> minister.</a:t>
            </a:r>
            <a:endParaRPr lang="nl-NL" dirty="0"/>
          </a:p>
        </p:txBody>
      </p:sp>
    </p:spTree>
    <p:extLst>
      <p:ext uri="{BB962C8B-B14F-4D97-AF65-F5344CB8AC3E}">
        <p14:creationId xmlns:p14="http://schemas.microsoft.com/office/powerpoint/2010/main" val="1548081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27D285-B467-2B20-6123-F4A5EB241B58}"/>
              </a:ext>
            </a:extLst>
          </p:cNvPr>
          <p:cNvSpPr>
            <a:spLocks noGrp="1"/>
          </p:cNvSpPr>
          <p:nvPr>
            <p:ph type="title"/>
          </p:nvPr>
        </p:nvSpPr>
        <p:spPr/>
        <p:txBody>
          <a:bodyPr/>
          <a:lstStyle/>
          <a:p>
            <a:r>
              <a:rPr lang="en-US" dirty="0" err="1"/>
              <a:t>Verhouding</a:t>
            </a:r>
            <a:r>
              <a:rPr lang="en-US" dirty="0"/>
              <a:t> </a:t>
            </a:r>
            <a:r>
              <a:rPr lang="en-US" dirty="0" err="1"/>
              <a:t>tussen</a:t>
            </a:r>
            <a:r>
              <a:rPr lang="en-US" dirty="0"/>
              <a:t> </a:t>
            </a:r>
            <a:r>
              <a:rPr lang="en-US" dirty="0" err="1"/>
              <a:t>Regering</a:t>
            </a:r>
            <a:r>
              <a:rPr lang="en-US" dirty="0"/>
              <a:t> </a:t>
            </a:r>
            <a:r>
              <a:rPr lang="en-US" dirty="0" err="1"/>
              <a:t>en</a:t>
            </a:r>
            <a:r>
              <a:rPr lang="en-US" dirty="0"/>
              <a:t> </a:t>
            </a:r>
            <a:r>
              <a:rPr lang="en-US" dirty="0" err="1"/>
              <a:t>Parlement</a:t>
            </a:r>
            <a:endParaRPr lang="nl-NL" dirty="0"/>
          </a:p>
        </p:txBody>
      </p:sp>
      <p:sp>
        <p:nvSpPr>
          <p:cNvPr id="3" name="Tijdelijke aanduiding voor inhoud 2">
            <a:extLst>
              <a:ext uri="{FF2B5EF4-FFF2-40B4-BE49-F238E27FC236}">
                <a16:creationId xmlns:a16="http://schemas.microsoft.com/office/drawing/2014/main" id="{ED9837EF-988B-C179-A1A1-686398CAEB0E}"/>
              </a:ext>
            </a:extLst>
          </p:cNvPr>
          <p:cNvSpPr>
            <a:spLocks noGrp="1"/>
          </p:cNvSpPr>
          <p:nvPr>
            <p:ph idx="1"/>
          </p:nvPr>
        </p:nvSpPr>
        <p:spPr/>
        <p:txBody>
          <a:bodyPr>
            <a:normAutofit fontScale="85000" lnSpcReduction="20000"/>
          </a:bodyPr>
          <a:lstStyle/>
          <a:p>
            <a:r>
              <a:rPr lang="en-US" dirty="0"/>
              <a:t>Ministers </a:t>
            </a:r>
            <a:r>
              <a:rPr lang="en-US" dirty="0" err="1"/>
              <a:t>hebben</a:t>
            </a:r>
            <a:r>
              <a:rPr lang="en-US" dirty="0"/>
              <a:t> </a:t>
            </a:r>
            <a:r>
              <a:rPr lang="en-US" dirty="0" err="1"/>
              <a:t>een</a:t>
            </a:r>
            <a:r>
              <a:rPr lang="en-US" dirty="0"/>
              <a:t> </a:t>
            </a:r>
            <a:r>
              <a:rPr lang="en-US" b="1" dirty="0" err="1"/>
              <a:t>informatieplicht</a:t>
            </a:r>
            <a:r>
              <a:rPr lang="en-US" dirty="0"/>
              <a:t> </a:t>
            </a:r>
            <a:r>
              <a:rPr lang="en-US" dirty="0" err="1"/>
              <a:t>en</a:t>
            </a:r>
            <a:r>
              <a:rPr lang="en-US" dirty="0"/>
              <a:t> </a:t>
            </a:r>
            <a:r>
              <a:rPr lang="en-US" dirty="0" err="1"/>
              <a:t>een</a:t>
            </a:r>
            <a:r>
              <a:rPr lang="en-US" dirty="0"/>
              <a:t> </a:t>
            </a:r>
            <a:r>
              <a:rPr lang="en-US" b="1" dirty="0" err="1"/>
              <a:t>verantwoordingsplicht</a:t>
            </a:r>
            <a:r>
              <a:rPr lang="en-US" b="1" dirty="0"/>
              <a:t> </a:t>
            </a:r>
            <a:r>
              <a:rPr lang="en-US" dirty="0" err="1"/>
              <a:t>richting</a:t>
            </a:r>
            <a:r>
              <a:rPr lang="en-US" dirty="0"/>
              <a:t> het </a:t>
            </a:r>
            <a:r>
              <a:rPr lang="en-US" dirty="0" err="1"/>
              <a:t>parlement</a:t>
            </a:r>
            <a:r>
              <a:rPr lang="en-US" dirty="0"/>
              <a:t>;</a:t>
            </a:r>
          </a:p>
          <a:p>
            <a:endParaRPr lang="en-US" dirty="0"/>
          </a:p>
          <a:p>
            <a:r>
              <a:rPr lang="en-US" dirty="0"/>
              <a:t>Ministers </a:t>
            </a:r>
            <a:r>
              <a:rPr lang="en-US" dirty="0" err="1"/>
              <a:t>dragen</a:t>
            </a:r>
            <a:r>
              <a:rPr lang="en-US" dirty="0"/>
              <a:t> de ‘ </a:t>
            </a:r>
            <a:r>
              <a:rPr lang="en-US" b="1" dirty="0" err="1"/>
              <a:t>minsteriële</a:t>
            </a:r>
            <a:r>
              <a:rPr lang="en-US" b="1" dirty="0"/>
              <a:t> </a:t>
            </a:r>
            <a:r>
              <a:rPr lang="en-US" b="1" dirty="0" err="1"/>
              <a:t>verantwoordelijkheid</a:t>
            </a:r>
            <a:r>
              <a:rPr lang="en-US" dirty="0"/>
              <a:t>’;</a:t>
            </a:r>
          </a:p>
          <a:p>
            <a:endParaRPr lang="en-US" dirty="0"/>
          </a:p>
          <a:p>
            <a:r>
              <a:rPr lang="en-US" dirty="0" err="1"/>
              <a:t>Wanneer</a:t>
            </a:r>
            <a:r>
              <a:rPr lang="en-US" dirty="0"/>
              <a:t> de </a:t>
            </a:r>
            <a:r>
              <a:rPr lang="en-US" dirty="0" err="1"/>
              <a:t>Tweede</a:t>
            </a:r>
            <a:r>
              <a:rPr lang="en-US" dirty="0"/>
              <a:t> Kamer </a:t>
            </a:r>
            <a:r>
              <a:rPr lang="en-US" dirty="0" err="1"/>
              <a:t>een</a:t>
            </a:r>
            <a:r>
              <a:rPr lang="en-US" dirty="0"/>
              <a:t> minister </a:t>
            </a:r>
            <a:r>
              <a:rPr lang="en-US" dirty="0" err="1"/>
              <a:t>niet</a:t>
            </a:r>
            <a:r>
              <a:rPr lang="en-US" dirty="0"/>
              <a:t> </a:t>
            </a:r>
            <a:r>
              <a:rPr lang="en-US" dirty="0" err="1"/>
              <a:t>meer</a:t>
            </a:r>
            <a:r>
              <a:rPr lang="en-US" dirty="0"/>
              <a:t> </a:t>
            </a:r>
            <a:r>
              <a:rPr lang="en-US" dirty="0" err="1"/>
              <a:t>zegt</a:t>
            </a:r>
            <a:r>
              <a:rPr lang="en-US" dirty="0"/>
              <a:t> </a:t>
            </a:r>
            <a:r>
              <a:rPr lang="en-US" dirty="0" err="1"/>
              <a:t>te</a:t>
            </a:r>
            <a:r>
              <a:rPr lang="en-US" dirty="0"/>
              <a:t> </a:t>
            </a:r>
            <a:r>
              <a:rPr lang="en-US" dirty="0" err="1"/>
              <a:t>vertrouwen</a:t>
            </a:r>
            <a:r>
              <a:rPr lang="en-US" dirty="0"/>
              <a:t> </a:t>
            </a:r>
            <a:r>
              <a:rPr lang="en-US" dirty="0" err="1"/>
              <a:t>kan</a:t>
            </a:r>
            <a:r>
              <a:rPr lang="en-US" dirty="0"/>
              <a:t> de </a:t>
            </a:r>
            <a:r>
              <a:rPr lang="en-US" dirty="0" err="1"/>
              <a:t>Tweede</a:t>
            </a:r>
            <a:r>
              <a:rPr lang="en-US" dirty="0"/>
              <a:t> Kamer </a:t>
            </a:r>
            <a:r>
              <a:rPr lang="en-US" dirty="0" err="1"/>
              <a:t>een</a:t>
            </a:r>
            <a:r>
              <a:rPr lang="en-US" dirty="0"/>
              <a:t> ‘ </a:t>
            </a:r>
            <a:r>
              <a:rPr lang="en-US" b="1" dirty="0" err="1"/>
              <a:t>motie</a:t>
            </a:r>
            <a:r>
              <a:rPr lang="en-US" b="1" dirty="0"/>
              <a:t> van </a:t>
            </a:r>
            <a:r>
              <a:rPr lang="en-US" b="1" dirty="0" err="1"/>
              <a:t>wantrouwen</a:t>
            </a:r>
            <a:r>
              <a:rPr lang="en-US" dirty="0"/>
              <a:t>’ </a:t>
            </a:r>
            <a:r>
              <a:rPr lang="en-US" dirty="0" err="1"/>
              <a:t>indienen</a:t>
            </a:r>
            <a:r>
              <a:rPr lang="en-US" dirty="0"/>
              <a:t>. </a:t>
            </a:r>
            <a:r>
              <a:rPr lang="en-US" dirty="0" err="1"/>
              <a:t>Bij</a:t>
            </a:r>
            <a:r>
              <a:rPr lang="en-US" dirty="0"/>
              <a:t> </a:t>
            </a:r>
            <a:r>
              <a:rPr lang="en-US" dirty="0" err="1"/>
              <a:t>een</a:t>
            </a:r>
            <a:r>
              <a:rPr lang="en-US" dirty="0"/>
              <a:t> </a:t>
            </a:r>
            <a:r>
              <a:rPr lang="en-US" dirty="0" err="1"/>
              <a:t>meerderheid</a:t>
            </a:r>
            <a:r>
              <a:rPr lang="en-US" dirty="0"/>
              <a:t> </a:t>
            </a:r>
            <a:r>
              <a:rPr lang="en-US" dirty="0" err="1"/>
              <a:t>voor</a:t>
            </a:r>
            <a:r>
              <a:rPr lang="en-US" dirty="0"/>
              <a:t> zo </a:t>
            </a:r>
            <a:r>
              <a:rPr lang="en-US" dirty="0" err="1"/>
              <a:t>een</a:t>
            </a:r>
            <a:r>
              <a:rPr lang="en-US" dirty="0"/>
              <a:t> </a:t>
            </a:r>
            <a:r>
              <a:rPr lang="en-US" dirty="0" err="1"/>
              <a:t>motie</a:t>
            </a:r>
            <a:r>
              <a:rPr lang="en-US" dirty="0"/>
              <a:t> </a:t>
            </a:r>
            <a:r>
              <a:rPr lang="en-US" dirty="0" err="1"/>
              <a:t>zal</a:t>
            </a:r>
            <a:r>
              <a:rPr lang="en-US" dirty="0"/>
              <a:t> de minister </a:t>
            </a:r>
            <a:r>
              <a:rPr lang="en-US" dirty="0" err="1"/>
              <a:t>opstappen</a:t>
            </a:r>
            <a:r>
              <a:rPr lang="en-US" dirty="0"/>
              <a:t> (</a:t>
            </a:r>
            <a:r>
              <a:rPr lang="en-US" dirty="0" err="1"/>
              <a:t>soms</a:t>
            </a:r>
            <a:r>
              <a:rPr lang="en-US" dirty="0"/>
              <a:t> </a:t>
            </a:r>
            <a:r>
              <a:rPr lang="en-US" dirty="0" err="1"/>
              <a:t>zelfs</a:t>
            </a:r>
            <a:r>
              <a:rPr lang="en-US" dirty="0"/>
              <a:t> het hele cabinet)</a:t>
            </a:r>
          </a:p>
          <a:p>
            <a:endParaRPr lang="en-US" dirty="0"/>
          </a:p>
          <a:p>
            <a:r>
              <a:rPr lang="en-US" dirty="0" err="1"/>
              <a:t>Wanneer</a:t>
            </a:r>
            <a:r>
              <a:rPr lang="en-US" dirty="0"/>
              <a:t> de </a:t>
            </a:r>
            <a:r>
              <a:rPr lang="en-US" dirty="0" err="1"/>
              <a:t>Tweede</a:t>
            </a:r>
            <a:r>
              <a:rPr lang="en-US" dirty="0"/>
              <a:t> Kamer het </a:t>
            </a:r>
            <a:r>
              <a:rPr lang="en-US" dirty="0" err="1"/>
              <a:t>beleid</a:t>
            </a:r>
            <a:r>
              <a:rPr lang="en-US" dirty="0"/>
              <a:t> van de </a:t>
            </a:r>
            <a:r>
              <a:rPr lang="en-US" dirty="0" err="1"/>
              <a:t>regering</a:t>
            </a:r>
            <a:r>
              <a:rPr lang="en-US" dirty="0"/>
              <a:t> </a:t>
            </a:r>
            <a:r>
              <a:rPr lang="en-US" dirty="0" err="1"/>
              <a:t>niet</a:t>
            </a:r>
            <a:r>
              <a:rPr lang="en-US" dirty="0"/>
              <a:t> </a:t>
            </a:r>
            <a:r>
              <a:rPr lang="en-US" dirty="0" err="1"/>
              <a:t>meer</a:t>
            </a:r>
            <a:r>
              <a:rPr lang="en-US" dirty="0"/>
              <a:t> </a:t>
            </a:r>
            <a:r>
              <a:rPr lang="en-US" dirty="0" err="1"/>
              <a:t>steunt</a:t>
            </a:r>
            <a:r>
              <a:rPr lang="en-US" dirty="0"/>
              <a:t> </a:t>
            </a:r>
            <a:r>
              <a:rPr lang="en-US" dirty="0" err="1"/>
              <a:t>kan</a:t>
            </a:r>
            <a:r>
              <a:rPr lang="en-US" dirty="0"/>
              <a:t> de </a:t>
            </a:r>
            <a:r>
              <a:rPr lang="en-US" dirty="0" err="1"/>
              <a:t>Tweede</a:t>
            </a:r>
            <a:r>
              <a:rPr lang="en-US" dirty="0"/>
              <a:t> Kamer </a:t>
            </a:r>
            <a:r>
              <a:rPr lang="en-US" dirty="0" err="1"/>
              <a:t>een</a:t>
            </a:r>
            <a:r>
              <a:rPr lang="en-US" dirty="0"/>
              <a:t> ‘</a:t>
            </a:r>
            <a:r>
              <a:rPr lang="en-US" b="1" dirty="0" err="1"/>
              <a:t>motie</a:t>
            </a:r>
            <a:r>
              <a:rPr lang="en-US" b="1" dirty="0"/>
              <a:t> van </a:t>
            </a:r>
            <a:r>
              <a:rPr lang="en-US" b="1" dirty="0" err="1"/>
              <a:t>afkeuring</a:t>
            </a:r>
            <a:r>
              <a:rPr lang="en-US" dirty="0"/>
              <a:t>’  </a:t>
            </a:r>
            <a:r>
              <a:rPr lang="en-US" dirty="0" err="1"/>
              <a:t>indienen</a:t>
            </a:r>
            <a:r>
              <a:rPr lang="en-US" dirty="0"/>
              <a:t>. </a:t>
            </a:r>
            <a:r>
              <a:rPr lang="en-US" dirty="0" err="1"/>
              <a:t>Bij</a:t>
            </a:r>
            <a:r>
              <a:rPr lang="en-US" dirty="0"/>
              <a:t> </a:t>
            </a:r>
            <a:r>
              <a:rPr lang="en-US" dirty="0" err="1"/>
              <a:t>een</a:t>
            </a:r>
            <a:r>
              <a:rPr lang="en-US" dirty="0"/>
              <a:t> </a:t>
            </a:r>
            <a:r>
              <a:rPr lang="en-US" dirty="0" err="1"/>
              <a:t>meerderheid</a:t>
            </a:r>
            <a:r>
              <a:rPr lang="en-US" dirty="0"/>
              <a:t> </a:t>
            </a:r>
            <a:r>
              <a:rPr lang="en-US" dirty="0" err="1"/>
              <a:t>voor</a:t>
            </a:r>
            <a:r>
              <a:rPr lang="en-US" dirty="0"/>
              <a:t> zo </a:t>
            </a:r>
            <a:r>
              <a:rPr lang="en-US" dirty="0" err="1"/>
              <a:t>een</a:t>
            </a:r>
            <a:r>
              <a:rPr lang="en-US" dirty="0"/>
              <a:t> </a:t>
            </a:r>
            <a:r>
              <a:rPr lang="en-US" dirty="0" err="1"/>
              <a:t>motie</a:t>
            </a:r>
            <a:r>
              <a:rPr lang="en-US" dirty="0"/>
              <a:t> </a:t>
            </a:r>
            <a:r>
              <a:rPr lang="en-US" dirty="0" err="1"/>
              <a:t>zal</a:t>
            </a:r>
            <a:r>
              <a:rPr lang="en-US" dirty="0"/>
              <a:t> het cabinet </a:t>
            </a:r>
            <a:r>
              <a:rPr lang="en-US" dirty="0" err="1"/>
              <a:t>vaak</a:t>
            </a:r>
            <a:r>
              <a:rPr lang="en-US" dirty="0"/>
              <a:t> </a:t>
            </a:r>
            <a:r>
              <a:rPr lang="en-US" dirty="0" err="1"/>
              <a:t>opstappen</a:t>
            </a:r>
            <a:r>
              <a:rPr lang="en-US" dirty="0"/>
              <a:t> </a:t>
            </a:r>
            <a:r>
              <a:rPr lang="en-US" dirty="0" err="1"/>
              <a:t>en</a:t>
            </a:r>
            <a:r>
              <a:rPr lang="en-US" dirty="0"/>
              <a:t> </a:t>
            </a:r>
            <a:r>
              <a:rPr lang="en-US" dirty="0" err="1"/>
              <a:t>volgen</a:t>
            </a:r>
            <a:r>
              <a:rPr lang="en-US" dirty="0"/>
              <a:t> er </a:t>
            </a:r>
            <a:r>
              <a:rPr lang="en-US" dirty="0" err="1"/>
              <a:t>nieuwe</a:t>
            </a:r>
            <a:r>
              <a:rPr lang="en-US" dirty="0"/>
              <a:t> </a:t>
            </a:r>
            <a:r>
              <a:rPr lang="en-US" dirty="0" err="1"/>
              <a:t>verkiezingen</a:t>
            </a:r>
            <a:r>
              <a:rPr lang="en-US" dirty="0"/>
              <a:t>.</a:t>
            </a:r>
            <a:endParaRPr lang="nl-NL" dirty="0"/>
          </a:p>
        </p:txBody>
      </p:sp>
    </p:spTree>
    <p:extLst>
      <p:ext uri="{BB962C8B-B14F-4D97-AF65-F5344CB8AC3E}">
        <p14:creationId xmlns:p14="http://schemas.microsoft.com/office/powerpoint/2010/main" val="4174197694"/>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TotalTime>
  <Words>517</Words>
  <Application>Microsoft Office PowerPoint</Application>
  <PresentationFormat>Breedbeeld</PresentationFormat>
  <Paragraphs>63</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Calibri</vt:lpstr>
      <vt:lpstr>Calibri Light</vt:lpstr>
      <vt:lpstr>Kantoorthema</vt:lpstr>
      <vt:lpstr>H6: Het parlement</vt:lpstr>
      <vt:lpstr>6.1: Wie zitten er in het parlement?</vt:lpstr>
      <vt:lpstr>Tweede en Eerste Kamer</vt:lpstr>
      <vt:lpstr>Enkele begrippen m.b.t. het parlement</vt:lpstr>
      <vt:lpstr>Bijzondere situatie</vt:lpstr>
      <vt:lpstr>Wat doet het parlement?</vt:lpstr>
      <vt:lpstr>Rechten van het parlement</vt:lpstr>
      <vt:lpstr>Rechten van het parlement</vt:lpstr>
      <vt:lpstr>Verhouding tussen Regering en Parlement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H6: Het parlement</dc:title>
  <dc:creator>Fluitsma, D.W.P.M. (Daniel)</dc:creator>
  <cp:lastModifiedBy>Fluitsma, D.W.P.M. (Daniel)</cp:lastModifiedBy>
  <cp:revision>1</cp:revision>
  <dcterms:created xsi:type="dcterms:W3CDTF">2023-04-05T09:48:02Z</dcterms:created>
  <dcterms:modified xsi:type="dcterms:W3CDTF">2023-04-05T10:10:36Z</dcterms:modified>
</cp:coreProperties>
</file>